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57"/>
  </p:notesMasterIdLst>
  <p:sldIdLst>
    <p:sldId id="256" r:id="rId2"/>
    <p:sldId id="257" r:id="rId3"/>
    <p:sldId id="258" r:id="rId4"/>
    <p:sldId id="259" r:id="rId5"/>
    <p:sldId id="260" r:id="rId6"/>
    <p:sldId id="262" r:id="rId7"/>
    <p:sldId id="263" r:id="rId8"/>
    <p:sldId id="269" r:id="rId9"/>
    <p:sldId id="270" r:id="rId10"/>
    <p:sldId id="273" r:id="rId11"/>
    <p:sldId id="274" r:id="rId12"/>
    <p:sldId id="275" r:id="rId13"/>
    <p:sldId id="276" r:id="rId14"/>
    <p:sldId id="277" r:id="rId15"/>
    <p:sldId id="278" r:id="rId16"/>
    <p:sldId id="279" r:id="rId17"/>
    <p:sldId id="280" r:id="rId18"/>
    <p:sldId id="281" r:id="rId19"/>
    <p:sldId id="282" r:id="rId20"/>
    <p:sldId id="283"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Lst>
  <p:sldSz cx="12192000" cy="6858000"/>
  <p:notesSz cx="6858000" cy="9144000"/>
  <p:embeddedFontLst>
    <p:embeddedFont>
      <p:font typeface="Century Gothic" panose="020B0502020202020204" pitchFamily="34" charset="0"/>
      <p:regular r:id="rId58"/>
      <p:bold r:id="rId59"/>
      <p:italic r:id="rId60"/>
      <p:boldItalic r:id="rId61"/>
    </p:embeddedFont>
    <p:embeddedFont>
      <p:font typeface="Questrial" panose="020B0604020202020204" charset="0"/>
      <p:regular r:id="rId62"/>
    </p:embeddedFont>
    <p:embeddedFont>
      <p:font typeface="Calibri" panose="020F0502020204030204" pitchFamily="34" charset="0"/>
      <p:regular r:id="rId63"/>
      <p:bold r:id="rId64"/>
      <p:italic r:id="rId65"/>
      <p:boldItalic r:id="rId6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F29DFB42-713F-4EAF-B653-4CC1E94EB675}">
  <a:tblStyle styleId="{F29DFB42-713F-4EAF-B653-4CC1E94EB675}" styleName="Table_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A4472838-BB9B-4FCB-AB73-21E7A7E640D7}" styleName="Table_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82883C65-BD7E-4DE5-A616-B1686468B9CB}" styleName="Table_2">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2C070A21-E0A6-431D-AFFB-9B2C1B6C5E8A}" styleName="Table_3">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93DF0087-0D42-4CF8-84DD-572622E0FE2E}" styleName="Table_4">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6276A689-0C10-430A-B3B8-169BD4552BAD}" styleName="Table_5">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E965BE59-BE4C-452A-9FB2-91C5AE2245D4}" styleName="Table_6">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4B54C6AE-B7E4-4167-9713-4210DAEBEFA7}" styleName="Table_7">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5A503E82-FA06-4C63-84F4-A7F35414A0EE}" styleName="Table_8">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0D8E89F3-7C10-4B6D-9908-75D54A9BB5CD}" styleName="Table_9">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E86B1D8A-0B94-41C3-A34C-2D643F9C1752}" styleName="Table_10">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F912FF7D-A7CE-438A-9C49-DEF9E5F81B21}" styleName="Table_11">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722C98BD-94DB-4B14-BA3E-4E12056A3546}" styleName="Table_12">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 styleId="{D1A891D1-F9A4-4DEC-9B0C-9B820E35C536}" styleName="Table_13">
    <a:wholeTbl>
      <a:tcTxStyle b="off" i="off">
        <a:font>
          <a:latin typeface="Century Gothic"/>
          <a:ea typeface="Century Gothic"/>
          <a:cs typeface="Century Gothic"/>
        </a:font>
        <a:schemeClr val="dk1"/>
      </a:tcTxStyle>
      <a:tcStyle>
        <a:tcBdr>
          <a:left>
            <a:ln w="12700" cap="flat" cmpd="sng">
              <a:solidFill>
                <a:schemeClr val="lt1"/>
              </a:solidFill>
              <a:prstDash val="solid"/>
              <a:round/>
              <a:headEnd type="none" w="med" len="med"/>
              <a:tailEnd type="none" w="med" len="med"/>
            </a:ln>
          </a:left>
          <a:right>
            <a:ln w="12700" cap="flat" cmpd="sng">
              <a:solidFill>
                <a:schemeClr val="lt1"/>
              </a:solidFill>
              <a:prstDash val="solid"/>
              <a:round/>
              <a:headEnd type="none" w="med" len="med"/>
              <a:tailEnd type="none" w="med" len="med"/>
            </a:ln>
          </a:right>
          <a:top>
            <a:ln w="12700" cap="flat" cmpd="sng">
              <a:solidFill>
                <a:schemeClr val="lt1"/>
              </a:solidFill>
              <a:prstDash val="solid"/>
              <a:round/>
              <a:headEnd type="none" w="med" len="med"/>
              <a:tailEnd type="none" w="med" len="med"/>
            </a:ln>
          </a:top>
          <a:bottom>
            <a:ln w="12700" cap="flat" cmpd="sng">
              <a:solidFill>
                <a:schemeClr val="lt1"/>
              </a:solidFill>
              <a:prstDash val="solid"/>
              <a:round/>
              <a:headEnd type="none" w="med" len="med"/>
              <a:tailEnd type="none" w="med" len="med"/>
            </a:ln>
          </a:bottom>
          <a:insideH>
            <a:ln w="12700" cap="flat" cmpd="sng">
              <a:solidFill>
                <a:schemeClr val="lt1"/>
              </a:solidFill>
              <a:prstDash val="solid"/>
              <a:round/>
              <a:headEnd type="none" w="med" len="med"/>
              <a:tailEnd type="none" w="med" len="med"/>
            </a:ln>
          </a:insideH>
          <a:insideV>
            <a:ln w="12700" cap="flat" cmpd="sng">
              <a:solidFill>
                <a:schemeClr val="lt1"/>
              </a:solidFill>
              <a:prstDash val="solid"/>
              <a:round/>
              <a:headEnd type="none" w="med" len="med"/>
              <a:tailEnd type="none" w="med" len="med"/>
            </a:ln>
          </a:insideV>
        </a:tcBdr>
        <a:fill>
          <a:solidFill>
            <a:srgbClr val="E8ECF0"/>
          </a:solidFill>
        </a:fill>
      </a:tcStyle>
    </a:wholeTbl>
    <a:band1H>
      <a:tcStyle>
        <a:tcBdr/>
        <a:fill>
          <a:solidFill>
            <a:srgbClr val="CCD4DF"/>
          </a:solidFill>
        </a:fill>
      </a:tcStyle>
    </a:band1H>
    <a:band1V>
      <a:tcStyle>
        <a:tcBdr/>
        <a:fill>
          <a:solidFill>
            <a:srgbClr val="CCD4DF"/>
          </a:solidFill>
        </a:fill>
      </a:tcStyle>
    </a:band1V>
    <a:lastCol>
      <a:tcTxStyle b="on" i="off">
        <a:font>
          <a:latin typeface="Century Gothic"/>
          <a:ea typeface="Century Gothic"/>
          <a:cs typeface="Century Gothic"/>
        </a:font>
        <a:schemeClr val="lt1"/>
      </a:tcTxStyle>
      <a:tcStyle>
        <a:tcBdr/>
        <a:fill>
          <a:solidFill>
            <a:schemeClr val="accent1"/>
          </a:solidFill>
        </a:fill>
      </a:tcStyle>
    </a:lastCol>
    <a:firstCol>
      <a:tcTxStyle b="on" i="off">
        <a:font>
          <a:latin typeface="Century Gothic"/>
          <a:ea typeface="Century Gothic"/>
          <a:cs typeface="Century Gothic"/>
        </a:font>
        <a:schemeClr val="lt1"/>
      </a:tcTxStyle>
      <a:tcStyle>
        <a:tcBdr/>
        <a:fill>
          <a:solidFill>
            <a:schemeClr val="accent1"/>
          </a:solidFill>
        </a:fill>
      </a:tcStyle>
    </a:firstCol>
    <a:lastRow>
      <a:tcTxStyle b="on" i="off">
        <a:font>
          <a:latin typeface="Century Gothic"/>
          <a:ea typeface="Century Gothic"/>
          <a:cs typeface="Century Gothic"/>
        </a:font>
        <a:schemeClr val="lt1"/>
      </a:tcTxStyle>
      <a:tcStyle>
        <a:tcBdr>
          <a:top>
            <a:ln w="38100" cap="flat" cmpd="sng">
              <a:solidFill>
                <a:schemeClr val="lt1"/>
              </a:solidFill>
              <a:prstDash val="solid"/>
              <a:round/>
              <a:headEnd type="none" w="med" len="med"/>
              <a:tailEnd type="none" w="med" len="med"/>
            </a:ln>
          </a:top>
        </a:tcBdr>
        <a:fill>
          <a:solidFill>
            <a:schemeClr val="accent1"/>
          </a:solidFill>
        </a:fill>
      </a:tcStyle>
    </a:lastRow>
    <a:firstRow>
      <a:tcTxStyle b="on" i="off">
        <a:font>
          <a:latin typeface="Century Gothic"/>
          <a:ea typeface="Century Gothic"/>
          <a:cs typeface="Century Gothic"/>
        </a:font>
        <a:schemeClr val="lt1"/>
      </a:tcTxStyle>
      <a:tcStyle>
        <a:tcBdr>
          <a:bottom>
            <a:ln w="38100" cap="flat" cmpd="sng">
              <a:solidFill>
                <a:schemeClr val="lt1"/>
              </a:solidFill>
              <a:prstDash val="solid"/>
              <a:round/>
              <a:headEnd type="none" w="med" len="med"/>
              <a:tailEnd type="none" w="med" len="med"/>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2" d="100"/>
          <a:sy n="72" d="100"/>
        </p:scale>
        <p:origin x="-552" y="1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60270432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3" name="Shape 2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3" name="Shape 2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83" name="Shape 2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98" name="Shape 2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45" name="Shape 3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0" name="Shape 3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74" name="Shape 3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1" name="Shape 3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88" name="Shape 3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94" name="Shape 3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Shape 40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06" name="Shape 4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2" name="Shape 4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18" name="Shape 4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29" name="Shape 4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35" name="Shape 4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Shape 44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44" name="Shape 4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1" name="Shape 4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3" name="Shape 4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Shape 49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99" name="Shape 4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75" name="Shape 1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Shape 16"/>
        <p:cNvGrpSpPr/>
        <p:nvPr/>
      </p:nvGrpSpPr>
      <p:grpSpPr>
        <a:xfrm>
          <a:off x="0" y="0"/>
          <a:ext cx="0" cy="0"/>
          <a:chOff x="0" y="0"/>
          <a:chExt cx="0" cy="0"/>
        </a:xfrm>
      </p:grpSpPr>
      <p:sp>
        <p:nvSpPr>
          <p:cNvPr id="17" name="Shape 17"/>
          <p:cNvSpPr txBox="1">
            <a:spLocks noGrp="1"/>
          </p:cNvSpPr>
          <p:nvPr>
            <p:ph type="ctrTitle"/>
          </p:nvPr>
        </p:nvSpPr>
        <p:spPr>
          <a:xfrm>
            <a:off x="684212" y="685799"/>
            <a:ext cx="8001000" cy="2971801"/>
          </a:xfrm>
          <a:prstGeom prst="rect">
            <a:avLst/>
          </a:prstGeom>
          <a:noFill/>
          <a:ln>
            <a:noFill/>
          </a:ln>
        </p:spPr>
        <p:txBody>
          <a:bodyPr lIns="91425" tIns="91425" rIns="91425" bIns="91425" anchor="b" anchorCtr="0"/>
          <a:lstStyle>
            <a:lvl1pPr marL="0" marR="0" indent="0" algn="l" rtl="0">
              <a:spcBef>
                <a:spcPts val="0"/>
              </a:spcBef>
              <a:buClr>
                <a:schemeClr val="lt1"/>
              </a:buClr>
              <a:buFont typeface="Quest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8" name="Shape 18"/>
          <p:cNvSpPr txBox="1">
            <a:spLocks noGrp="1"/>
          </p:cNvSpPr>
          <p:nvPr>
            <p:ph type="subTitle" idx="1"/>
          </p:nvPr>
        </p:nvSpPr>
        <p:spPr>
          <a:xfrm>
            <a:off x="684212" y="3843867"/>
            <a:ext cx="6400799" cy="1947332"/>
          </a:xfrm>
          <a:prstGeom prst="rect">
            <a:avLst/>
          </a:prstGeom>
          <a:noFill/>
          <a:ln>
            <a:noFill/>
          </a:ln>
        </p:spPr>
        <p:txBody>
          <a:bodyPr lIns="91425" tIns="91425" rIns="91425" bIns="91425" anchor="t" anchorCtr="0"/>
          <a:lstStyle>
            <a:lvl1pPr marL="0" marR="0" indent="0" algn="l" rtl="0">
              <a:spcBef>
                <a:spcPts val="420"/>
              </a:spcBef>
              <a:spcAft>
                <a:spcPts val="600"/>
              </a:spcAft>
              <a:buClr>
                <a:schemeClr val="lt1"/>
              </a:buClr>
              <a:buFont typeface="Noto Symbol"/>
              <a:buNone/>
              <a:defRPr/>
            </a:lvl1pPr>
            <a:lvl2pPr marL="457200" marR="0" indent="0" algn="ctr" rtl="0">
              <a:spcBef>
                <a:spcPts val="360"/>
              </a:spcBef>
              <a:spcAft>
                <a:spcPts val="600"/>
              </a:spcAft>
              <a:buClr>
                <a:schemeClr val="lt1"/>
              </a:buClr>
              <a:buFont typeface="Noto Symbol"/>
              <a:buNone/>
              <a:defRPr/>
            </a:lvl2pPr>
            <a:lvl3pPr marL="914400" marR="0" indent="0" algn="ctr" rtl="0">
              <a:spcBef>
                <a:spcPts val="320"/>
              </a:spcBef>
              <a:spcAft>
                <a:spcPts val="600"/>
              </a:spcAft>
              <a:buClr>
                <a:schemeClr val="lt1"/>
              </a:buClr>
              <a:buFont typeface="Noto Symbol"/>
              <a:buNone/>
              <a:defRPr/>
            </a:lvl3pPr>
            <a:lvl4pPr marL="1371600" marR="0" indent="0" algn="ctr" rtl="0">
              <a:spcBef>
                <a:spcPts val="280"/>
              </a:spcBef>
              <a:spcAft>
                <a:spcPts val="600"/>
              </a:spcAft>
              <a:buClr>
                <a:schemeClr val="lt1"/>
              </a:buClr>
              <a:buFont typeface="Noto Symbol"/>
              <a:buNone/>
              <a:defRPr/>
            </a:lvl4pPr>
            <a:lvl5pPr marL="1828800" marR="0" indent="0" algn="ctr" rtl="0">
              <a:spcBef>
                <a:spcPts val="280"/>
              </a:spcBef>
              <a:spcAft>
                <a:spcPts val="600"/>
              </a:spcAft>
              <a:buClr>
                <a:schemeClr val="lt1"/>
              </a:buClr>
              <a:buFont typeface="Noto Symbol"/>
              <a:buNone/>
              <a:defRPr/>
            </a:lvl5pPr>
            <a:lvl6pPr marL="2286000" marR="0" indent="0" algn="ctr" rtl="0">
              <a:spcBef>
                <a:spcPts val="280"/>
              </a:spcBef>
              <a:spcAft>
                <a:spcPts val="600"/>
              </a:spcAft>
              <a:buClr>
                <a:schemeClr val="lt1"/>
              </a:buClr>
              <a:buFont typeface="Noto Symbol"/>
              <a:buNone/>
              <a:defRPr/>
            </a:lvl6pPr>
            <a:lvl7pPr marL="2743200" marR="0" indent="0" algn="ctr" rtl="0">
              <a:spcBef>
                <a:spcPts val="280"/>
              </a:spcBef>
              <a:spcAft>
                <a:spcPts val="600"/>
              </a:spcAft>
              <a:buClr>
                <a:schemeClr val="lt1"/>
              </a:buClr>
              <a:buFont typeface="Noto Symbol"/>
              <a:buNone/>
              <a:defRPr/>
            </a:lvl7pPr>
            <a:lvl8pPr marL="3200400" marR="0" indent="0" algn="ctr" rtl="0">
              <a:spcBef>
                <a:spcPts val="280"/>
              </a:spcBef>
              <a:spcAft>
                <a:spcPts val="600"/>
              </a:spcAft>
              <a:buClr>
                <a:schemeClr val="lt1"/>
              </a:buClr>
              <a:buFont typeface="Noto Symbol"/>
              <a:buNone/>
              <a:defRPr/>
            </a:lvl8pPr>
            <a:lvl9pPr marL="3657600" marR="0" indent="0" algn="ctr" rtl="0">
              <a:spcBef>
                <a:spcPts val="280"/>
              </a:spcBef>
              <a:spcAft>
                <a:spcPts val="600"/>
              </a:spcAft>
              <a:buClr>
                <a:schemeClr val="lt1"/>
              </a:buClr>
              <a:buFont typeface="Noto Symbol"/>
              <a:buNone/>
              <a:defRPr/>
            </a:lvl9pPr>
          </a:lstStyle>
          <a:p>
            <a:endParaRPr/>
          </a:p>
        </p:txBody>
      </p:sp>
      <p:sp>
        <p:nvSpPr>
          <p:cNvPr id="19" name="Shape 19"/>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 name="Shape 20"/>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 name="Shape 21"/>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cxnSp>
        <p:nvCxnSpPr>
          <p:cNvPr id="22" name="Shape 22"/>
          <p:cNvCxnSpPr/>
          <p:nvPr/>
        </p:nvCxnSpPr>
        <p:spPr>
          <a:xfrm flipH="1">
            <a:off x="8228011" y="8466"/>
            <a:ext cx="3809999" cy="3809999"/>
          </a:xfrm>
          <a:prstGeom prst="straightConnector1">
            <a:avLst/>
          </a:prstGeom>
          <a:noFill/>
          <a:ln w="12700" cap="flat" cmpd="sng">
            <a:solidFill>
              <a:schemeClr val="lt1"/>
            </a:solidFill>
            <a:prstDash val="solid"/>
            <a:round/>
            <a:headEnd type="none" w="med" len="med"/>
            <a:tailEnd type="none" w="med" len="med"/>
          </a:ln>
        </p:spPr>
      </p:cxnSp>
      <p:cxnSp>
        <p:nvCxnSpPr>
          <p:cNvPr id="23" name="Shape 23"/>
          <p:cNvCxnSpPr/>
          <p:nvPr/>
        </p:nvCxnSpPr>
        <p:spPr>
          <a:xfrm flipH="1">
            <a:off x="6108169" y="91545"/>
            <a:ext cx="6080655" cy="6080655"/>
          </a:xfrm>
          <a:prstGeom prst="straightConnector1">
            <a:avLst/>
          </a:prstGeom>
          <a:noFill/>
          <a:ln w="12700" cap="flat" cmpd="sng">
            <a:solidFill>
              <a:schemeClr val="lt1"/>
            </a:solidFill>
            <a:prstDash val="solid"/>
            <a:round/>
            <a:headEnd type="none" w="med" len="med"/>
            <a:tailEnd type="none" w="med" len="med"/>
          </a:ln>
        </p:spPr>
      </p:cxnSp>
      <p:cxnSp>
        <p:nvCxnSpPr>
          <p:cNvPr id="24" name="Shape 24"/>
          <p:cNvCxnSpPr/>
          <p:nvPr/>
        </p:nvCxnSpPr>
        <p:spPr>
          <a:xfrm flipH="1">
            <a:off x="7235824" y="228600"/>
            <a:ext cx="4953000" cy="4953000"/>
          </a:xfrm>
          <a:prstGeom prst="straightConnector1">
            <a:avLst/>
          </a:prstGeom>
          <a:noFill/>
          <a:ln w="12700" cap="flat" cmpd="sng">
            <a:solidFill>
              <a:schemeClr val="lt1"/>
            </a:solidFill>
            <a:prstDash val="solid"/>
            <a:round/>
            <a:headEnd type="none" w="med" len="med"/>
            <a:tailEnd type="none" w="med" len="med"/>
          </a:ln>
        </p:spPr>
      </p:cxnSp>
      <p:cxnSp>
        <p:nvCxnSpPr>
          <p:cNvPr id="25" name="Shape 25"/>
          <p:cNvCxnSpPr/>
          <p:nvPr/>
        </p:nvCxnSpPr>
        <p:spPr>
          <a:xfrm flipH="1">
            <a:off x="7335836" y="32277"/>
            <a:ext cx="4852989" cy="4852989"/>
          </a:xfrm>
          <a:prstGeom prst="straightConnector1">
            <a:avLst/>
          </a:prstGeom>
          <a:noFill/>
          <a:ln w="31750" cap="flat" cmpd="sng">
            <a:solidFill>
              <a:schemeClr val="lt1"/>
            </a:solidFill>
            <a:prstDash val="solid"/>
            <a:round/>
            <a:headEnd type="none" w="med" len="med"/>
            <a:tailEnd type="none" w="med" len="med"/>
          </a:ln>
        </p:spPr>
      </p:cxnSp>
      <p:cxnSp>
        <p:nvCxnSpPr>
          <p:cNvPr id="26" name="Shape 26"/>
          <p:cNvCxnSpPr/>
          <p:nvPr/>
        </p:nvCxnSpPr>
        <p:spPr>
          <a:xfrm flipH="1">
            <a:off x="7845425" y="609600"/>
            <a:ext cx="4343399" cy="4343399"/>
          </a:xfrm>
          <a:prstGeom prst="straightConnector1">
            <a:avLst/>
          </a:prstGeom>
          <a:noFill/>
          <a:ln w="31750" cap="flat" cmpd="sng">
            <a:solidFill>
              <a:schemeClr val="l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Yazılı Panoramik Resim">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algn="l"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0" name="Shape 80"/>
          <p:cNvSpPr>
            <a:spLocks noGrp="1"/>
          </p:cNvSpPr>
          <p:nvPr>
            <p:ph type="pic" idx="2"/>
          </p:nvPr>
        </p:nvSpPr>
        <p:spPr>
          <a:xfrm>
            <a:off x="685800" y="533400"/>
            <a:ext cx="10818811" cy="3124199"/>
          </a:xfrm>
          <a:prstGeom prst="snip2DiagRect">
            <a:avLst>
              <a:gd name="adj1" fmla="val 10815"/>
              <a:gd name="adj2" fmla="val 0"/>
            </a:avLst>
          </a:prstGeom>
          <a:noFill/>
          <a:ln w="15875" cap="flat" cmpd="sng">
            <a:solidFill>
              <a:schemeClr val="lt1">
                <a:alpha val="40000"/>
              </a:schemeClr>
            </a:solidFill>
            <a:prstDash val="solid"/>
            <a:round/>
            <a:headEnd type="none" w="med" len="med"/>
            <a:tailEnd type="none" w="med" len="med"/>
          </a:ln>
        </p:spPr>
        <p:txBody>
          <a:bodyPr lIns="91425" tIns="91425" rIns="91425" bIns="91425" anchor="t" anchorCtr="0"/>
          <a:lstStyle>
            <a:lvl1pPr marL="0" marR="0" indent="0" algn="ctr" rtl="0">
              <a:spcBef>
                <a:spcPts val="0"/>
              </a:spcBef>
              <a:buClr>
                <a:srgbClr val="09304A"/>
              </a:buClr>
              <a:buFont typeface="Questrial"/>
              <a:buNone/>
              <a:defRPr/>
            </a:lvl1pPr>
            <a:lvl2pPr marL="457200" marR="0" indent="0" algn="l" rtl="0">
              <a:spcBef>
                <a:spcPts val="0"/>
              </a:spcBef>
              <a:buClr>
                <a:schemeClr val="lt1"/>
              </a:buClr>
              <a:buFont typeface="Questrial"/>
              <a:buNone/>
              <a:defRPr/>
            </a:lvl2pPr>
            <a:lvl3pPr marL="914400" marR="0" indent="0" algn="l" rtl="0">
              <a:spcBef>
                <a:spcPts val="0"/>
              </a:spcBef>
              <a:buClr>
                <a:schemeClr val="lt1"/>
              </a:buClr>
              <a:buFont typeface="Questrial"/>
              <a:buNone/>
              <a:defRPr/>
            </a:lvl3pPr>
            <a:lvl4pPr marL="1371600" marR="0" indent="0" algn="l" rtl="0">
              <a:spcBef>
                <a:spcPts val="0"/>
              </a:spcBef>
              <a:buClr>
                <a:schemeClr val="lt1"/>
              </a:buClr>
              <a:buFont typeface="Questrial"/>
              <a:buNone/>
              <a:defRPr/>
            </a:lvl4pPr>
            <a:lvl5pPr marL="1828800" marR="0" indent="0" algn="l" rtl="0">
              <a:spcBef>
                <a:spcPts val="0"/>
              </a:spcBef>
              <a:buClr>
                <a:schemeClr val="lt1"/>
              </a:buClr>
              <a:buFont typeface="Questrial"/>
              <a:buNone/>
              <a:defRPr/>
            </a:lvl5pPr>
            <a:lvl6pPr marL="2286000" marR="0" indent="0" algn="l" rtl="0">
              <a:spcBef>
                <a:spcPts val="0"/>
              </a:spcBef>
              <a:buClr>
                <a:schemeClr val="lt1"/>
              </a:buClr>
              <a:buFont typeface="Questrial"/>
              <a:buNone/>
              <a:defRPr/>
            </a:lvl6pPr>
            <a:lvl7pPr marL="2743200" marR="0" indent="0" algn="l" rtl="0">
              <a:spcBef>
                <a:spcPts val="0"/>
              </a:spcBef>
              <a:buClr>
                <a:schemeClr val="lt1"/>
              </a:buClr>
              <a:buFont typeface="Questrial"/>
              <a:buNone/>
              <a:defRPr/>
            </a:lvl7pPr>
            <a:lvl8pPr marL="3200400" marR="0" indent="0" algn="l" rtl="0">
              <a:spcBef>
                <a:spcPts val="0"/>
              </a:spcBef>
              <a:buClr>
                <a:schemeClr val="lt1"/>
              </a:buClr>
              <a:buFont typeface="Questrial"/>
              <a:buNone/>
              <a:defRPr/>
            </a:lvl8pPr>
            <a:lvl9pPr marL="3657600" marR="0" indent="0" algn="l" rtl="0">
              <a:spcBef>
                <a:spcPts val="0"/>
              </a:spcBef>
              <a:buClr>
                <a:schemeClr val="lt1"/>
              </a:buClr>
              <a:buFont typeface="Questrial"/>
              <a:buNone/>
              <a:defRPr/>
            </a:lvl9pPr>
          </a:lstStyle>
          <a:p>
            <a:endParaRPr/>
          </a:p>
        </p:txBody>
      </p:sp>
      <p:sp>
        <p:nvSpPr>
          <p:cNvPr id="81" name="Shape 81"/>
          <p:cNvSpPr txBox="1">
            <a:spLocks noGrp="1"/>
          </p:cNvSpPr>
          <p:nvPr>
            <p:ph type="body" idx="1"/>
          </p:nvPr>
        </p:nvSpPr>
        <p:spPr>
          <a:xfrm>
            <a:off x="914401" y="3843867"/>
            <a:ext cx="8304209" cy="457200"/>
          </a:xfrm>
          <a:prstGeom prst="rect">
            <a:avLst/>
          </a:prstGeom>
          <a:noFill/>
          <a:ln>
            <a:noFill/>
          </a:ln>
        </p:spPr>
        <p:txBody>
          <a:bodyPr lIns="91425" tIns="91425" rIns="91425" bIns="91425" anchor="t"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2" name="Shape 82"/>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3" name="Shape 83"/>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4" name="Shape 84"/>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aşlık ve Resim Yazısı">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684212" y="685800"/>
            <a:ext cx="10058399" cy="2743199"/>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87" name="Shape 87"/>
          <p:cNvSpPr txBox="1">
            <a:spLocks noGrp="1"/>
          </p:cNvSpPr>
          <p:nvPr>
            <p:ph type="body" idx="1"/>
          </p:nvPr>
        </p:nvSpPr>
        <p:spPr>
          <a:xfrm>
            <a:off x="684212" y="4114800"/>
            <a:ext cx="8535987" cy="1879599"/>
          </a:xfrm>
          <a:prstGeom prst="rect">
            <a:avLst/>
          </a:prstGeom>
          <a:noFill/>
          <a:ln>
            <a:noFill/>
          </a:ln>
        </p:spPr>
        <p:txBody>
          <a:bodyPr lIns="91425" tIns="91425" rIns="91425" bIns="91425" anchor="ctr"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88" name="Shape 88"/>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9" name="Shape 89"/>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0" name="Shape 90"/>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Resim Yazılı Alıntı">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1141411" y="685800"/>
            <a:ext cx="9144001" cy="2743199"/>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3" name="Shape 93"/>
          <p:cNvSpPr txBox="1">
            <a:spLocks noGrp="1"/>
          </p:cNvSpPr>
          <p:nvPr>
            <p:ph type="body" idx="1"/>
          </p:nvPr>
        </p:nvSpPr>
        <p:spPr>
          <a:xfrm>
            <a:off x="1446212" y="3429000"/>
            <a:ext cx="8534399" cy="381000"/>
          </a:xfrm>
          <a:prstGeom prst="rect">
            <a:avLst/>
          </a:prstGeom>
          <a:noFill/>
          <a:ln>
            <a:noFill/>
          </a:ln>
        </p:spPr>
        <p:txBody>
          <a:bodyPr lIns="91425" tIns="91425" rIns="91425" bIns="91425" anchor="ctr"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94" name="Shape 94"/>
          <p:cNvSpPr txBox="1">
            <a:spLocks noGrp="1"/>
          </p:cNvSpPr>
          <p:nvPr>
            <p:ph type="body" idx="2"/>
          </p:nvPr>
        </p:nvSpPr>
        <p:spPr>
          <a:xfrm>
            <a:off x="684212" y="4301067"/>
            <a:ext cx="8534399" cy="1684864"/>
          </a:xfrm>
          <a:prstGeom prst="rect">
            <a:avLst/>
          </a:prstGeom>
          <a:noFill/>
          <a:ln>
            <a:noFill/>
          </a:ln>
        </p:spPr>
        <p:txBody>
          <a:bodyPr lIns="91425" tIns="91425" rIns="91425" bIns="91425" anchor="ctr"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95" name="Shape 95"/>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6" name="Shape 96"/>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7" name="Shape 97"/>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
        <p:nvSpPr>
          <p:cNvPr id="98" name="Shape 98"/>
          <p:cNvSpPr txBox="1"/>
          <p:nvPr/>
        </p:nvSpPr>
        <p:spPr>
          <a:xfrm>
            <a:off x="531812" y="812222"/>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tr-TR" sz="8000" b="0" i="0" u="none" strike="noStrike" cap="none" baseline="0">
                <a:solidFill>
                  <a:schemeClr val="lt1"/>
                </a:solidFill>
                <a:latin typeface="Questrial"/>
                <a:ea typeface="Questrial"/>
                <a:cs typeface="Questrial"/>
                <a:sym typeface="Questrial"/>
              </a:rPr>
              <a:t>“</a:t>
            </a:r>
          </a:p>
        </p:txBody>
      </p:sp>
      <p:sp>
        <p:nvSpPr>
          <p:cNvPr id="99" name="Shape 99"/>
          <p:cNvSpPr txBox="1"/>
          <p:nvPr/>
        </p:nvSpPr>
        <p:spPr>
          <a:xfrm>
            <a:off x="10285411" y="2768600"/>
            <a:ext cx="609599" cy="584776"/>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tr-TR" sz="8000" b="0" i="0" u="none" strike="noStrike" cap="none" baseline="0">
                <a:solidFill>
                  <a:schemeClr val="lt1"/>
                </a:solidFill>
                <a:latin typeface="Questrial"/>
                <a:ea typeface="Questrial"/>
                <a:cs typeface="Questrial"/>
                <a:sym typeface="Quest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İsim Kartı">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684212" y="3429000"/>
            <a:ext cx="8534399" cy="16974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2" name="Shape 102"/>
          <p:cNvSpPr txBox="1">
            <a:spLocks noGrp="1"/>
          </p:cNvSpPr>
          <p:nvPr>
            <p:ph type="body" idx="1"/>
          </p:nvPr>
        </p:nvSpPr>
        <p:spPr>
          <a:xfrm>
            <a:off x="684210" y="5132980"/>
            <a:ext cx="8535989" cy="860399"/>
          </a:xfrm>
          <a:prstGeom prst="rect">
            <a:avLst/>
          </a:prstGeom>
          <a:noFill/>
          <a:ln>
            <a:noFill/>
          </a:ln>
        </p:spPr>
        <p:txBody>
          <a:bodyPr lIns="91425" tIns="91425" rIns="91425" bIns="91425" anchor="t"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103" name="Shape 103"/>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04" name="Shape 104"/>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05" name="Shape 105"/>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lıntı İsim Kartı">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1141412" y="685800"/>
            <a:ext cx="9144000" cy="2743199"/>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8" name="Shape 108"/>
          <p:cNvSpPr txBox="1">
            <a:spLocks noGrp="1"/>
          </p:cNvSpPr>
          <p:nvPr>
            <p:ph type="body" idx="1"/>
          </p:nvPr>
        </p:nvSpPr>
        <p:spPr>
          <a:xfrm>
            <a:off x="684212" y="3928533"/>
            <a:ext cx="8534400" cy="1049865"/>
          </a:xfrm>
          <a:prstGeom prst="rect">
            <a:avLst/>
          </a:prstGeom>
          <a:noFill/>
          <a:ln>
            <a:noFill/>
          </a:ln>
        </p:spPr>
        <p:txBody>
          <a:bodyPr lIns="91425" tIns="91425" rIns="91425" bIns="91425" anchor="b" anchorCtr="0"/>
          <a:lstStyle>
            <a:lvl1pPr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09" name="Shape 109"/>
          <p:cNvSpPr txBox="1">
            <a:spLocks noGrp="1"/>
          </p:cNvSpPr>
          <p:nvPr>
            <p:ph type="body" idx="2"/>
          </p:nvPr>
        </p:nvSpPr>
        <p:spPr>
          <a:xfrm>
            <a:off x="684210" y="4978400"/>
            <a:ext cx="8534400" cy="1016000"/>
          </a:xfrm>
          <a:prstGeom prst="rect">
            <a:avLst/>
          </a:prstGeom>
          <a:noFill/>
          <a:ln>
            <a:noFill/>
          </a:ln>
        </p:spPr>
        <p:txBody>
          <a:bodyPr lIns="91425" tIns="91425" rIns="91425" bIns="91425" anchor="t"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110" name="Shape 110"/>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1" name="Shape 111"/>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12" name="Shape 112"/>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
        <p:nvSpPr>
          <p:cNvPr id="113" name="Shape 113"/>
          <p:cNvSpPr txBox="1"/>
          <p:nvPr/>
        </p:nvSpPr>
        <p:spPr>
          <a:xfrm>
            <a:off x="531812" y="812222"/>
            <a:ext cx="609599" cy="584776"/>
          </a:xfrm>
          <a:prstGeom prst="rect">
            <a:avLst/>
          </a:prstGeom>
          <a:noFill/>
          <a:ln>
            <a:noFill/>
          </a:ln>
        </p:spPr>
        <p:txBody>
          <a:bodyPr lIns="91425" tIns="45700" rIns="91425" bIns="45700" anchor="ctr" anchorCtr="0">
            <a:noAutofit/>
          </a:bodyPr>
          <a:lstStyle/>
          <a:p>
            <a:pPr marL="0" marR="0" lvl="0" indent="0" algn="l" rtl="0">
              <a:spcBef>
                <a:spcPts val="0"/>
              </a:spcBef>
              <a:buSzPct val="25000"/>
              <a:buNone/>
            </a:pPr>
            <a:r>
              <a:rPr lang="tr-TR" sz="8000" b="0" i="0" u="none" strike="noStrike" cap="none" baseline="0">
                <a:solidFill>
                  <a:schemeClr val="lt1"/>
                </a:solidFill>
                <a:latin typeface="Questrial"/>
                <a:ea typeface="Questrial"/>
                <a:cs typeface="Questrial"/>
                <a:sym typeface="Questrial"/>
              </a:rPr>
              <a:t>“</a:t>
            </a:r>
          </a:p>
        </p:txBody>
      </p:sp>
      <p:sp>
        <p:nvSpPr>
          <p:cNvPr id="114" name="Shape 114"/>
          <p:cNvSpPr txBox="1"/>
          <p:nvPr/>
        </p:nvSpPr>
        <p:spPr>
          <a:xfrm>
            <a:off x="10285411" y="2768600"/>
            <a:ext cx="609599" cy="584776"/>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tr-TR" sz="8000" b="0" i="0" u="none" strike="noStrike" cap="none" baseline="0">
                <a:solidFill>
                  <a:schemeClr val="lt1"/>
                </a:solidFill>
                <a:latin typeface="Questrial"/>
                <a:ea typeface="Questrial"/>
                <a:cs typeface="Questrial"/>
                <a:sym typeface="Questrial"/>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oğru veya Yanlış">
    <p:spTree>
      <p:nvGrpSpPr>
        <p:cNvPr id="1" name="Shape 115"/>
        <p:cNvGrpSpPr/>
        <p:nvPr/>
      </p:nvGrpSpPr>
      <p:grpSpPr>
        <a:xfrm>
          <a:off x="0" y="0"/>
          <a:ext cx="0" cy="0"/>
          <a:chOff x="0" y="0"/>
          <a:chExt cx="0" cy="0"/>
        </a:xfrm>
      </p:grpSpPr>
      <p:sp>
        <p:nvSpPr>
          <p:cNvPr id="116" name="Shape 116"/>
          <p:cNvSpPr txBox="1">
            <a:spLocks noGrp="1"/>
          </p:cNvSpPr>
          <p:nvPr>
            <p:ph type="title"/>
          </p:nvPr>
        </p:nvSpPr>
        <p:spPr>
          <a:xfrm>
            <a:off x="684212" y="685800"/>
            <a:ext cx="10058399" cy="2743199"/>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7" name="Shape 117"/>
          <p:cNvSpPr txBox="1">
            <a:spLocks noGrp="1"/>
          </p:cNvSpPr>
          <p:nvPr>
            <p:ph type="body" idx="1"/>
          </p:nvPr>
        </p:nvSpPr>
        <p:spPr>
          <a:xfrm>
            <a:off x="684212" y="3928533"/>
            <a:ext cx="8534399" cy="838199"/>
          </a:xfrm>
          <a:prstGeom prst="rect">
            <a:avLst/>
          </a:prstGeom>
          <a:noFill/>
          <a:ln>
            <a:noFill/>
          </a:ln>
        </p:spPr>
        <p:txBody>
          <a:bodyPr lIns="91425" tIns="91425" rIns="91425" bIns="91425" anchor="b" anchorCtr="0"/>
          <a:lstStyle>
            <a:lvl1pPr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18" name="Shape 118"/>
          <p:cNvSpPr txBox="1">
            <a:spLocks noGrp="1"/>
          </p:cNvSpPr>
          <p:nvPr>
            <p:ph type="body" idx="2"/>
          </p:nvPr>
        </p:nvSpPr>
        <p:spPr>
          <a:xfrm>
            <a:off x="684210" y="4766732"/>
            <a:ext cx="8534400" cy="1227667"/>
          </a:xfrm>
          <a:prstGeom prst="rect">
            <a:avLst/>
          </a:prstGeom>
          <a:noFill/>
          <a:ln>
            <a:noFill/>
          </a:ln>
        </p:spPr>
        <p:txBody>
          <a:bodyPr lIns="91425" tIns="91425" rIns="91425" bIns="91425" anchor="t"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119" name="Shape 119"/>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0" name="Shape 120"/>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1" name="Shape 121"/>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cSld name="Başlık, Dikey Metin">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24" name="Shape 124"/>
          <p:cNvSpPr txBox="1">
            <a:spLocks noGrp="1"/>
          </p:cNvSpPr>
          <p:nvPr>
            <p:ph type="body" idx="1"/>
          </p:nvPr>
        </p:nvSpPr>
        <p:spPr>
          <a:xfrm rot="5400000">
            <a:off x="3143778" y="-1773766"/>
            <a:ext cx="3615266" cy="8534399"/>
          </a:xfrm>
          <a:prstGeom prst="rect">
            <a:avLst/>
          </a:prstGeom>
          <a:noFill/>
          <a:ln>
            <a:noFill/>
          </a:ln>
        </p:spPr>
        <p:txBody>
          <a:bodyPr lIns="91425" tIns="91425" rIns="91425" bIns="91425" anchor="t"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125" name="Shape 125"/>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6" name="Shape 126"/>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27" name="Shape 127"/>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cSld name="Dikey Başlık ve Metin">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rot="5400000">
            <a:off x="7427911" y="1943100"/>
            <a:ext cx="4572000" cy="2057400"/>
          </a:xfrm>
          <a:prstGeom prst="rect">
            <a:avLst/>
          </a:prstGeom>
          <a:noFill/>
          <a:ln>
            <a:noFill/>
          </a:ln>
        </p:spPr>
        <p:txBody>
          <a:bodyPr lIns="91425" tIns="91425" rIns="91425" bIns="91425" anchor="ctr" anchorCtr="0"/>
          <a:lstStyle>
            <a:lvl1pPr algn="l"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30" name="Shape 130"/>
          <p:cNvSpPr txBox="1">
            <a:spLocks noGrp="1"/>
          </p:cNvSpPr>
          <p:nvPr>
            <p:ph type="body" idx="1"/>
          </p:nvPr>
        </p:nvSpPr>
        <p:spPr>
          <a:xfrm rot="5400000">
            <a:off x="1943100" y="-571499"/>
            <a:ext cx="5308599" cy="7823199"/>
          </a:xfrm>
          <a:prstGeom prst="rect">
            <a:avLst/>
          </a:prstGeom>
          <a:noFill/>
          <a:ln>
            <a:noFill/>
          </a:ln>
        </p:spPr>
        <p:txBody>
          <a:bodyPr lIns="91425" tIns="91425" rIns="91425" bIns="91425" anchor="t"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131" name="Shape 131"/>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2" name="Shape 132"/>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33" name="Shape 133"/>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Başlık ve İçerik">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algn="l"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body" idx="1"/>
          </p:nvPr>
        </p:nvSpPr>
        <p:spPr>
          <a:xfrm>
            <a:off x="684212" y="685800"/>
            <a:ext cx="8534399" cy="3615266"/>
          </a:xfrm>
          <a:prstGeom prst="rect">
            <a:avLst/>
          </a:prstGeom>
          <a:noFill/>
          <a:ln>
            <a:noFill/>
          </a:ln>
        </p:spPr>
        <p:txBody>
          <a:bodyPr lIns="91425" tIns="91425" rIns="91425" bIns="91425" anchor="ctr"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30" name="Shape 30"/>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1" name="Shape 31"/>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2" name="Shape 32"/>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Bölüm Üstbilgisi">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684210" y="2006600"/>
            <a:ext cx="8534400" cy="22815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5" name="Shape 35"/>
          <p:cNvSpPr txBox="1">
            <a:spLocks noGrp="1"/>
          </p:cNvSpPr>
          <p:nvPr>
            <p:ph type="body" idx="1"/>
          </p:nvPr>
        </p:nvSpPr>
        <p:spPr>
          <a:xfrm>
            <a:off x="684212" y="4495800"/>
            <a:ext cx="8534399" cy="1498599"/>
          </a:xfrm>
          <a:prstGeom prst="rect">
            <a:avLst/>
          </a:prstGeom>
          <a:noFill/>
          <a:ln>
            <a:noFill/>
          </a:ln>
        </p:spPr>
        <p:txBody>
          <a:bodyPr lIns="91425" tIns="91425" rIns="91425" bIns="91425" anchor="t" anchorCtr="0"/>
          <a:lstStyle>
            <a:lvl1pPr marL="0" indent="0" algn="l" rtl="0">
              <a:spcBef>
                <a:spcPts val="0"/>
              </a:spcBef>
              <a:buClr>
                <a:srgbClr val="0F486F"/>
              </a:buClr>
              <a:buFont typeface="Questrial"/>
              <a:buNone/>
              <a:defRPr/>
            </a:lvl1pPr>
            <a:lvl2pPr marL="457200" indent="0" rtl="0">
              <a:spcBef>
                <a:spcPts val="0"/>
              </a:spcBef>
              <a:buClr>
                <a:schemeClr val="lt1"/>
              </a:buClr>
              <a:buFont typeface="Questrial"/>
              <a:buNone/>
              <a:defRPr/>
            </a:lvl2pPr>
            <a:lvl3pPr marL="914400" indent="0" rtl="0">
              <a:spcBef>
                <a:spcPts val="0"/>
              </a:spcBef>
              <a:buClr>
                <a:schemeClr val="lt1"/>
              </a:buClr>
              <a:buFont typeface="Questrial"/>
              <a:buNone/>
              <a:defRPr/>
            </a:lvl3pPr>
            <a:lvl4pPr marL="1371600" indent="0" rtl="0">
              <a:spcBef>
                <a:spcPts val="0"/>
              </a:spcBef>
              <a:buClr>
                <a:schemeClr val="lt1"/>
              </a:buClr>
              <a:buFont typeface="Questrial"/>
              <a:buNone/>
              <a:defRPr/>
            </a:lvl4pPr>
            <a:lvl5pPr marL="1828800" indent="0" rtl="0">
              <a:spcBef>
                <a:spcPts val="0"/>
              </a:spcBef>
              <a:buClr>
                <a:schemeClr val="lt1"/>
              </a:buClr>
              <a:buFont typeface="Questrial"/>
              <a:buNone/>
              <a:defRPr/>
            </a:lvl5pPr>
            <a:lvl6pPr marL="2286000" indent="0" rtl="0">
              <a:spcBef>
                <a:spcPts val="0"/>
              </a:spcBef>
              <a:buClr>
                <a:schemeClr val="lt1"/>
              </a:buClr>
              <a:buFont typeface="Questrial"/>
              <a:buNone/>
              <a:defRPr/>
            </a:lvl6pPr>
            <a:lvl7pPr marL="2743200" indent="0" rtl="0">
              <a:spcBef>
                <a:spcPts val="0"/>
              </a:spcBef>
              <a:buClr>
                <a:schemeClr val="lt1"/>
              </a:buClr>
              <a:buFont typeface="Questrial"/>
              <a:buNone/>
              <a:defRPr/>
            </a:lvl7pPr>
            <a:lvl8pPr marL="3200400" indent="0" rtl="0">
              <a:spcBef>
                <a:spcPts val="0"/>
              </a:spcBef>
              <a:buClr>
                <a:schemeClr val="lt1"/>
              </a:buClr>
              <a:buFont typeface="Questrial"/>
              <a:buNone/>
              <a:defRPr/>
            </a:lvl8pPr>
            <a:lvl9pPr marL="3657600" indent="0" rtl="0">
              <a:spcBef>
                <a:spcPts val="0"/>
              </a:spcBef>
              <a:buClr>
                <a:schemeClr val="lt1"/>
              </a:buClr>
              <a:buFont typeface="Questrial"/>
              <a:buNone/>
              <a:defRPr/>
            </a:lvl9pPr>
          </a:lstStyle>
          <a:p>
            <a:endParaRPr/>
          </a:p>
        </p:txBody>
      </p:sp>
      <p:sp>
        <p:nvSpPr>
          <p:cNvPr id="36" name="Shape 36"/>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7" name="Shape 37"/>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8" name="Shape 38"/>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İki İçerik">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algn="l"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body" idx="1"/>
          </p:nvPr>
        </p:nvSpPr>
        <p:spPr>
          <a:xfrm>
            <a:off x="684210" y="685800"/>
            <a:ext cx="4937654" cy="3615266"/>
          </a:xfrm>
          <a:prstGeom prst="rect">
            <a:avLst/>
          </a:prstGeom>
          <a:noFill/>
          <a:ln>
            <a:noFill/>
          </a:ln>
        </p:spPr>
        <p:txBody>
          <a:bodyPr lIns="91425" tIns="91425" rIns="91425" bIns="91425" anchor="ctr"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42" name="Shape 42"/>
          <p:cNvSpPr txBox="1">
            <a:spLocks noGrp="1"/>
          </p:cNvSpPr>
          <p:nvPr>
            <p:ph type="body" idx="2"/>
          </p:nvPr>
        </p:nvSpPr>
        <p:spPr>
          <a:xfrm>
            <a:off x="5808132" y="685800"/>
            <a:ext cx="4934478" cy="3615265"/>
          </a:xfrm>
          <a:prstGeom prst="rect">
            <a:avLst/>
          </a:prstGeom>
          <a:noFill/>
          <a:ln>
            <a:noFill/>
          </a:ln>
        </p:spPr>
        <p:txBody>
          <a:bodyPr lIns="91425" tIns="91425" rIns="91425" bIns="91425" anchor="ctr"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43" name="Shape 43"/>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4" name="Shape 44"/>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5" name="Shape 45"/>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Karşılaştırma">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8" name="Shape 48"/>
          <p:cNvSpPr txBox="1">
            <a:spLocks noGrp="1"/>
          </p:cNvSpPr>
          <p:nvPr>
            <p:ph type="body" idx="1"/>
          </p:nvPr>
        </p:nvSpPr>
        <p:spPr>
          <a:xfrm>
            <a:off x="972079" y="685800"/>
            <a:ext cx="4649787" cy="576262"/>
          </a:xfrm>
          <a:prstGeom prst="rect">
            <a:avLst/>
          </a:prstGeom>
          <a:noFill/>
          <a:ln>
            <a:noFill/>
          </a:ln>
        </p:spPr>
        <p:txBody>
          <a:bodyPr lIns="91425" tIns="91425" rIns="91425" bIns="91425" anchor="b" anchorCtr="0"/>
          <a:lstStyle>
            <a:lvl1pPr marL="0" indent="0" rtl="0">
              <a:spcBef>
                <a:spcPts val="0"/>
              </a:spcBef>
              <a:buClr>
                <a:schemeClr val="lt1"/>
              </a:buClr>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endParaRPr/>
          </a:p>
        </p:txBody>
      </p:sp>
      <p:sp>
        <p:nvSpPr>
          <p:cNvPr id="49" name="Shape 49"/>
          <p:cNvSpPr txBox="1">
            <a:spLocks noGrp="1"/>
          </p:cNvSpPr>
          <p:nvPr>
            <p:ph type="body" idx="2"/>
          </p:nvPr>
        </p:nvSpPr>
        <p:spPr>
          <a:xfrm>
            <a:off x="684210" y="1270529"/>
            <a:ext cx="4937654" cy="3030537"/>
          </a:xfrm>
          <a:prstGeom prst="rect">
            <a:avLst/>
          </a:prstGeom>
          <a:noFill/>
          <a:ln>
            <a:noFill/>
          </a:ln>
        </p:spPr>
        <p:txBody>
          <a:bodyPr lIns="91425" tIns="91425" rIns="91425" bIns="91425" anchor="t"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50" name="Shape 50"/>
          <p:cNvSpPr txBox="1">
            <a:spLocks noGrp="1"/>
          </p:cNvSpPr>
          <p:nvPr>
            <p:ph type="body" idx="3"/>
          </p:nvPr>
        </p:nvSpPr>
        <p:spPr>
          <a:xfrm>
            <a:off x="6079066" y="685800"/>
            <a:ext cx="4665133" cy="576262"/>
          </a:xfrm>
          <a:prstGeom prst="rect">
            <a:avLst/>
          </a:prstGeom>
          <a:noFill/>
          <a:ln>
            <a:noFill/>
          </a:ln>
        </p:spPr>
        <p:txBody>
          <a:bodyPr lIns="91425" tIns="91425" rIns="91425" bIns="91425" anchor="b" anchorCtr="0"/>
          <a:lstStyle>
            <a:lvl1pPr marL="0" indent="0" rtl="0">
              <a:spcBef>
                <a:spcPts val="0"/>
              </a:spcBef>
              <a:buClr>
                <a:schemeClr val="lt1"/>
              </a:buClr>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endParaRPr/>
          </a:p>
        </p:txBody>
      </p:sp>
      <p:sp>
        <p:nvSpPr>
          <p:cNvPr id="51" name="Shape 51"/>
          <p:cNvSpPr txBox="1">
            <a:spLocks noGrp="1"/>
          </p:cNvSpPr>
          <p:nvPr>
            <p:ph type="body" idx="4"/>
          </p:nvPr>
        </p:nvSpPr>
        <p:spPr>
          <a:xfrm>
            <a:off x="5806544" y="1262062"/>
            <a:ext cx="4929188" cy="3030537"/>
          </a:xfrm>
          <a:prstGeom prst="rect">
            <a:avLst/>
          </a:prstGeom>
          <a:noFill/>
          <a:ln>
            <a:noFill/>
          </a:ln>
        </p:spPr>
        <p:txBody>
          <a:bodyPr lIns="91425" tIns="91425" rIns="91425" bIns="91425" anchor="t"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52" name="Shape 52"/>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3" name="Shape 53"/>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4" name="Shape 54"/>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Yalnızca Başlık">
    <p:spTree>
      <p:nvGrpSpPr>
        <p:cNvPr id="1" name="Shape 55"/>
        <p:cNvGrpSpPr/>
        <p:nvPr/>
      </p:nvGrpSpPr>
      <p:grpSpPr>
        <a:xfrm>
          <a:off x="0" y="0"/>
          <a:ext cx="0" cy="0"/>
          <a:chOff x="0" y="0"/>
          <a:chExt cx="0" cy="0"/>
        </a:xfrm>
      </p:grpSpPr>
      <p:sp>
        <p:nvSpPr>
          <p:cNvPr id="56" name="Shape 56"/>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algn="l" rtl="0">
              <a:spcBef>
                <a:spcPts val="0"/>
              </a:spcBef>
              <a:buClr>
                <a:schemeClr val="lt1"/>
              </a:buClr>
              <a:buFont typeface="Quest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9" name="Shape 59"/>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oş">
    <p:spTree>
      <p:nvGrpSpPr>
        <p:cNvPr id="1" name="Shape 60"/>
        <p:cNvGrpSpPr/>
        <p:nvPr/>
      </p:nvGrpSpPr>
      <p:grpSpPr>
        <a:xfrm>
          <a:off x="0" y="0"/>
          <a:ext cx="0" cy="0"/>
          <a:chOff x="0" y="0"/>
          <a:chExt cx="0" cy="0"/>
        </a:xfrm>
      </p:grpSpPr>
      <p:sp>
        <p:nvSpPr>
          <p:cNvPr id="61" name="Shape 61"/>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2" name="Shape 62"/>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3" name="Shape 63"/>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Başlıklı İçerik">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7085011" y="685800"/>
            <a:ext cx="3657600" cy="137159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6" name="Shape 66"/>
          <p:cNvSpPr txBox="1">
            <a:spLocks noGrp="1"/>
          </p:cNvSpPr>
          <p:nvPr>
            <p:ph type="body" idx="1"/>
          </p:nvPr>
        </p:nvSpPr>
        <p:spPr>
          <a:xfrm>
            <a:off x="684212" y="685800"/>
            <a:ext cx="5943601" cy="5308599"/>
          </a:xfrm>
          <a:prstGeom prst="rect">
            <a:avLst/>
          </a:prstGeom>
          <a:noFill/>
          <a:ln>
            <a:noFill/>
          </a:ln>
        </p:spPr>
        <p:txBody>
          <a:bodyPr lIns="91425" tIns="91425" rIns="91425" bIns="91425" anchor="ctr" anchorCtr="0"/>
          <a:lstStyle>
            <a:lvl1pPr marL="285750" indent="-184150" algn="l" rtl="0">
              <a:spcBef>
                <a:spcPts val="400"/>
              </a:spcBef>
              <a:spcAft>
                <a:spcPts val="600"/>
              </a:spcAft>
              <a:buClr>
                <a:schemeClr val="lt1"/>
              </a:buClr>
              <a:buFont typeface="Noto Symbol"/>
              <a:buChar char=""/>
              <a:defRPr/>
            </a:lvl1pPr>
            <a:lvl2pPr marL="742950" indent="-194309" algn="l" rtl="0">
              <a:spcBef>
                <a:spcPts val="360"/>
              </a:spcBef>
              <a:spcAft>
                <a:spcPts val="600"/>
              </a:spcAft>
              <a:buClr>
                <a:schemeClr val="lt1"/>
              </a:buClr>
              <a:buFont typeface="Noto Symbol"/>
              <a:buChar char=""/>
              <a:defRPr/>
            </a:lvl2pPr>
            <a:lvl3pPr marL="1200150" indent="-204469" algn="l" rtl="0">
              <a:spcBef>
                <a:spcPts val="320"/>
              </a:spcBef>
              <a:spcAft>
                <a:spcPts val="600"/>
              </a:spcAft>
              <a:buClr>
                <a:schemeClr val="lt1"/>
              </a:buClr>
              <a:buFont typeface="Noto Symbol"/>
              <a:buChar char=""/>
              <a:defRPr/>
            </a:lvl3pPr>
            <a:lvl4pPr marL="1543050" indent="-100330" algn="l" rtl="0">
              <a:spcBef>
                <a:spcPts val="280"/>
              </a:spcBef>
              <a:spcAft>
                <a:spcPts val="600"/>
              </a:spcAft>
              <a:buClr>
                <a:schemeClr val="lt1"/>
              </a:buClr>
              <a:buFont typeface="Noto Symbol"/>
              <a:buChar char=""/>
              <a:defRPr/>
            </a:lvl4pPr>
            <a:lvl5pPr marL="2000250" indent="-100329" algn="l" rtl="0">
              <a:spcBef>
                <a:spcPts val="280"/>
              </a:spcBef>
              <a:spcAft>
                <a:spcPts val="600"/>
              </a:spcAft>
              <a:buClr>
                <a:schemeClr val="lt1"/>
              </a:buClr>
              <a:buFont typeface="Noto Symbol"/>
              <a:buChar char=""/>
              <a:defRPr/>
            </a:lvl5pPr>
            <a:lvl6pPr marL="2514600" indent="-157479" algn="l" rtl="0">
              <a:spcBef>
                <a:spcPts val="280"/>
              </a:spcBef>
              <a:spcAft>
                <a:spcPts val="600"/>
              </a:spcAft>
              <a:buClr>
                <a:schemeClr val="lt1"/>
              </a:buClr>
              <a:buFont typeface="Noto Symbol"/>
              <a:buChar char=""/>
              <a:defRPr/>
            </a:lvl6pPr>
            <a:lvl7pPr marL="2971800" indent="-157479" algn="l" rtl="0">
              <a:spcBef>
                <a:spcPts val="280"/>
              </a:spcBef>
              <a:spcAft>
                <a:spcPts val="600"/>
              </a:spcAft>
              <a:buClr>
                <a:schemeClr val="lt1"/>
              </a:buClr>
              <a:buFont typeface="Noto Symbol"/>
              <a:buChar char=""/>
              <a:defRPr/>
            </a:lvl7pPr>
            <a:lvl8pPr marL="3429000" indent="-157479" algn="l" rtl="0">
              <a:spcBef>
                <a:spcPts val="280"/>
              </a:spcBef>
              <a:spcAft>
                <a:spcPts val="600"/>
              </a:spcAft>
              <a:buClr>
                <a:schemeClr val="lt1"/>
              </a:buClr>
              <a:buFont typeface="Noto Symbol"/>
              <a:buChar char=""/>
              <a:defRPr/>
            </a:lvl8pPr>
            <a:lvl9pPr marL="3886200" indent="-157479" algn="l" rtl="0">
              <a:spcBef>
                <a:spcPts val="280"/>
              </a:spcBef>
              <a:spcAft>
                <a:spcPts val="600"/>
              </a:spcAft>
              <a:buClr>
                <a:schemeClr val="lt1"/>
              </a:buClr>
              <a:buFont typeface="Noto Symbol"/>
              <a:buChar char=""/>
              <a:defRPr/>
            </a:lvl9pPr>
          </a:lstStyle>
          <a:p>
            <a:endParaRPr/>
          </a:p>
        </p:txBody>
      </p:sp>
      <p:sp>
        <p:nvSpPr>
          <p:cNvPr id="67" name="Shape 67"/>
          <p:cNvSpPr txBox="1">
            <a:spLocks noGrp="1"/>
          </p:cNvSpPr>
          <p:nvPr>
            <p:ph type="body" idx="2"/>
          </p:nvPr>
        </p:nvSpPr>
        <p:spPr>
          <a:xfrm>
            <a:off x="7085011" y="2209799"/>
            <a:ext cx="3657600" cy="2091267"/>
          </a:xfrm>
          <a:prstGeom prst="rect">
            <a:avLst/>
          </a:prstGeom>
          <a:noFill/>
          <a:ln>
            <a:noFill/>
          </a:ln>
        </p:spPr>
        <p:txBody>
          <a:bodyPr lIns="91425" tIns="91425" rIns="91425" bIns="91425" anchor="t"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endParaRPr/>
          </a:p>
        </p:txBody>
      </p:sp>
      <p:sp>
        <p:nvSpPr>
          <p:cNvPr id="68" name="Shape 68"/>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9" name="Shape 69"/>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0" name="Shape 70"/>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Başlıklı Resim">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4722812" y="1447800"/>
            <a:ext cx="6019799" cy="1143000"/>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a:spLocks noGrp="1"/>
          </p:cNvSpPr>
          <p:nvPr>
            <p:ph type="pic" idx="2"/>
          </p:nvPr>
        </p:nvSpPr>
        <p:spPr>
          <a:xfrm>
            <a:off x="989012" y="914400"/>
            <a:ext cx="3280973" cy="4572000"/>
          </a:xfrm>
          <a:prstGeom prst="snip2DiagRect">
            <a:avLst>
              <a:gd name="adj1" fmla="val 10815"/>
              <a:gd name="adj2" fmla="val 0"/>
            </a:avLst>
          </a:prstGeom>
          <a:noFill/>
          <a:ln w="15875" cap="flat" cmpd="sng">
            <a:solidFill>
              <a:schemeClr val="lt1">
                <a:alpha val="40000"/>
              </a:schemeClr>
            </a:solidFill>
            <a:prstDash val="solid"/>
            <a:round/>
            <a:headEnd type="none" w="med" len="med"/>
            <a:tailEnd type="none" w="med" len="med"/>
          </a:ln>
        </p:spPr>
        <p:txBody>
          <a:bodyPr lIns="91425" tIns="91425" rIns="91425" bIns="91425" anchor="t" anchorCtr="0"/>
          <a:lstStyle>
            <a:lvl1pPr marL="0" marR="0" indent="0" algn="ctr" rtl="0">
              <a:spcBef>
                <a:spcPts val="0"/>
              </a:spcBef>
              <a:buClr>
                <a:srgbClr val="09304A"/>
              </a:buClr>
              <a:buFont typeface="Questrial"/>
              <a:buNone/>
              <a:defRPr/>
            </a:lvl1pPr>
            <a:lvl2pPr marL="457200" marR="0" indent="0" algn="l" rtl="0">
              <a:spcBef>
                <a:spcPts val="0"/>
              </a:spcBef>
              <a:buClr>
                <a:schemeClr val="lt1"/>
              </a:buClr>
              <a:buFont typeface="Questrial"/>
              <a:buNone/>
              <a:defRPr/>
            </a:lvl2pPr>
            <a:lvl3pPr marL="914400" marR="0" indent="0" algn="l" rtl="0">
              <a:spcBef>
                <a:spcPts val="0"/>
              </a:spcBef>
              <a:buClr>
                <a:schemeClr val="lt1"/>
              </a:buClr>
              <a:buFont typeface="Questrial"/>
              <a:buNone/>
              <a:defRPr/>
            </a:lvl3pPr>
            <a:lvl4pPr marL="1371600" marR="0" indent="0" algn="l" rtl="0">
              <a:spcBef>
                <a:spcPts val="0"/>
              </a:spcBef>
              <a:buClr>
                <a:schemeClr val="lt1"/>
              </a:buClr>
              <a:buFont typeface="Questrial"/>
              <a:buNone/>
              <a:defRPr/>
            </a:lvl4pPr>
            <a:lvl5pPr marL="1828800" marR="0" indent="0" algn="l" rtl="0">
              <a:spcBef>
                <a:spcPts val="0"/>
              </a:spcBef>
              <a:buClr>
                <a:schemeClr val="lt1"/>
              </a:buClr>
              <a:buFont typeface="Questrial"/>
              <a:buNone/>
              <a:defRPr/>
            </a:lvl5pPr>
            <a:lvl6pPr marL="2286000" marR="0" indent="0" algn="l" rtl="0">
              <a:spcBef>
                <a:spcPts val="0"/>
              </a:spcBef>
              <a:buClr>
                <a:schemeClr val="lt1"/>
              </a:buClr>
              <a:buFont typeface="Questrial"/>
              <a:buNone/>
              <a:defRPr/>
            </a:lvl6pPr>
            <a:lvl7pPr marL="2743200" marR="0" indent="0" algn="l" rtl="0">
              <a:spcBef>
                <a:spcPts val="0"/>
              </a:spcBef>
              <a:buClr>
                <a:schemeClr val="lt1"/>
              </a:buClr>
              <a:buFont typeface="Questrial"/>
              <a:buNone/>
              <a:defRPr/>
            </a:lvl7pPr>
            <a:lvl8pPr marL="3200400" marR="0" indent="0" algn="l" rtl="0">
              <a:spcBef>
                <a:spcPts val="0"/>
              </a:spcBef>
              <a:buClr>
                <a:schemeClr val="lt1"/>
              </a:buClr>
              <a:buFont typeface="Questrial"/>
              <a:buNone/>
              <a:defRPr/>
            </a:lvl8pPr>
            <a:lvl9pPr marL="3657600" marR="0" indent="0" algn="l" rtl="0">
              <a:spcBef>
                <a:spcPts val="0"/>
              </a:spcBef>
              <a:buClr>
                <a:schemeClr val="lt1"/>
              </a:buClr>
              <a:buFont typeface="Questrial"/>
              <a:buNone/>
              <a:defRPr/>
            </a:lvl9pPr>
          </a:lstStyle>
          <a:p>
            <a:endParaRPr/>
          </a:p>
        </p:txBody>
      </p:sp>
      <p:sp>
        <p:nvSpPr>
          <p:cNvPr id="74" name="Shape 74"/>
          <p:cNvSpPr txBox="1">
            <a:spLocks noGrp="1"/>
          </p:cNvSpPr>
          <p:nvPr>
            <p:ph type="body" idx="1"/>
          </p:nvPr>
        </p:nvSpPr>
        <p:spPr>
          <a:xfrm>
            <a:off x="4722812" y="2777066"/>
            <a:ext cx="6021388" cy="2048933"/>
          </a:xfrm>
          <a:prstGeom prst="rect">
            <a:avLst/>
          </a:prstGeom>
          <a:noFill/>
          <a:ln>
            <a:noFill/>
          </a:ln>
        </p:spPr>
        <p:txBody>
          <a:bodyPr lIns="91425" tIns="91425" rIns="91425" bIns="91425" anchor="t" anchorCtr="0"/>
          <a:lstStyle>
            <a:lvl1pPr marL="0" indent="0" rtl="0">
              <a:spcBef>
                <a:spcPts val="0"/>
              </a:spcBef>
              <a:buFont typeface="Questrial"/>
              <a:buNone/>
              <a:defRPr/>
            </a:lvl1pPr>
            <a:lvl2pPr marL="457200" indent="0" rtl="0">
              <a:spcBef>
                <a:spcPts val="0"/>
              </a:spcBef>
              <a:buFont typeface="Questrial"/>
              <a:buNone/>
              <a:defRPr/>
            </a:lvl2pPr>
            <a:lvl3pPr marL="914400" indent="0" rtl="0">
              <a:spcBef>
                <a:spcPts val="0"/>
              </a:spcBef>
              <a:buFont typeface="Questrial"/>
              <a:buNone/>
              <a:defRPr/>
            </a:lvl3pPr>
            <a:lvl4pPr marL="1371600" indent="0" rtl="0">
              <a:spcBef>
                <a:spcPts val="0"/>
              </a:spcBef>
              <a:buFont typeface="Questrial"/>
              <a:buNone/>
              <a:defRPr/>
            </a:lvl4pPr>
            <a:lvl5pPr marL="1828800" indent="0" rtl="0">
              <a:spcBef>
                <a:spcPts val="0"/>
              </a:spcBef>
              <a:buFont typeface="Questrial"/>
              <a:buNone/>
              <a:defRPr/>
            </a:lvl5pPr>
            <a:lvl6pPr marL="2286000" indent="0" rtl="0">
              <a:spcBef>
                <a:spcPts val="0"/>
              </a:spcBef>
              <a:buFont typeface="Questrial"/>
              <a:buNone/>
              <a:defRPr/>
            </a:lvl6pPr>
            <a:lvl7pPr marL="2743200" indent="0" rtl="0">
              <a:spcBef>
                <a:spcPts val="0"/>
              </a:spcBef>
              <a:buFont typeface="Questrial"/>
              <a:buNone/>
              <a:defRPr/>
            </a:lvl7pPr>
            <a:lvl8pPr marL="3200400" indent="0" rtl="0">
              <a:spcBef>
                <a:spcPts val="0"/>
              </a:spcBef>
              <a:buFont typeface="Questrial"/>
              <a:buNone/>
              <a:defRPr/>
            </a:lvl8pPr>
            <a:lvl9pPr marL="3657600" indent="0" rtl="0">
              <a:spcBef>
                <a:spcPts val="0"/>
              </a:spcBef>
              <a:buFont typeface="Questrial"/>
              <a:buNone/>
              <a:defRPr/>
            </a:lvl9pPr>
          </a:lstStyle>
          <a:p>
            <a:endParaRPr/>
          </a:p>
        </p:txBody>
      </p:sp>
      <p:sp>
        <p:nvSpPr>
          <p:cNvPr id="75" name="Shape 75"/>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6" name="Shape 76"/>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7" name="Shape 77"/>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92E2EE"/>
            </a:gs>
            <a:gs pos="10000">
              <a:srgbClr val="92E2EE"/>
            </a:gs>
            <a:gs pos="100000">
              <a:srgbClr val="07578E"/>
            </a:gs>
          </a:gsLst>
          <a:lin ang="6120000" scaled="0"/>
        </a:gradFill>
        <a:effectLst/>
      </p:bgPr>
    </p:bg>
    <p:spTree>
      <p:nvGrpSpPr>
        <p:cNvPr id="1" name="Shape 4"/>
        <p:cNvGrpSpPr/>
        <p:nvPr/>
      </p:nvGrpSpPr>
      <p:grpSpPr>
        <a:xfrm>
          <a:off x="0" y="0"/>
          <a:ext cx="0" cy="0"/>
          <a:chOff x="0" y="0"/>
          <a:chExt cx="0" cy="0"/>
        </a:xfrm>
      </p:grpSpPr>
      <p:grpSp>
        <p:nvGrpSpPr>
          <p:cNvPr id="5" name="Shape 5"/>
          <p:cNvGrpSpPr/>
          <p:nvPr/>
        </p:nvGrpSpPr>
        <p:grpSpPr>
          <a:xfrm>
            <a:off x="9206968" y="2963333"/>
            <a:ext cx="2981858" cy="3208866"/>
            <a:chOff x="9206968" y="2963333"/>
            <a:chExt cx="2981858" cy="3208866"/>
          </a:xfrm>
        </p:grpSpPr>
        <p:cxnSp>
          <p:nvCxnSpPr>
            <p:cNvPr id="6" name="Shape 6"/>
            <p:cNvCxnSpPr/>
            <p:nvPr/>
          </p:nvCxnSpPr>
          <p:spPr>
            <a:xfrm flipH="1">
              <a:off x="11276011" y="2963333"/>
              <a:ext cx="912814" cy="912811"/>
            </a:xfrm>
            <a:prstGeom prst="straightConnector1">
              <a:avLst/>
            </a:prstGeom>
            <a:noFill/>
            <a:ln w="9525" cap="flat" cmpd="sng">
              <a:solidFill>
                <a:schemeClr val="lt1"/>
              </a:solidFill>
              <a:prstDash val="solid"/>
              <a:round/>
              <a:headEnd type="none" w="med" len="med"/>
              <a:tailEnd type="none" w="med" len="med"/>
            </a:ln>
          </p:spPr>
        </p:cxnSp>
        <p:cxnSp>
          <p:nvCxnSpPr>
            <p:cNvPr id="7" name="Shape 7"/>
            <p:cNvCxnSpPr/>
            <p:nvPr/>
          </p:nvCxnSpPr>
          <p:spPr>
            <a:xfrm flipH="1">
              <a:off x="9206968" y="3190343"/>
              <a:ext cx="2981857" cy="2981855"/>
            </a:xfrm>
            <a:prstGeom prst="straightConnector1">
              <a:avLst/>
            </a:prstGeom>
            <a:noFill/>
            <a:ln w="9525" cap="flat" cmpd="sng">
              <a:solidFill>
                <a:schemeClr val="lt1"/>
              </a:solidFill>
              <a:prstDash val="solid"/>
              <a:round/>
              <a:headEnd type="none" w="med" len="med"/>
              <a:tailEnd type="none" w="med" len="med"/>
            </a:ln>
          </p:spPr>
        </p:cxnSp>
        <p:cxnSp>
          <p:nvCxnSpPr>
            <p:cNvPr id="8" name="Shape 8"/>
            <p:cNvCxnSpPr/>
            <p:nvPr/>
          </p:nvCxnSpPr>
          <p:spPr>
            <a:xfrm flipH="1">
              <a:off x="10292291" y="3285067"/>
              <a:ext cx="1896534" cy="1896532"/>
            </a:xfrm>
            <a:prstGeom prst="straightConnector1">
              <a:avLst/>
            </a:prstGeom>
            <a:noFill/>
            <a:ln w="9525" cap="flat" cmpd="sng">
              <a:solidFill>
                <a:schemeClr val="lt1"/>
              </a:solidFill>
              <a:prstDash val="solid"/>
              <a:round/>
              <a:headEnd type="none" w="med" len="med"/>
              <a:tailEnd type="none" w="med" len="med"/>
            </a:ln>
          </p:spPr>
        </p:cxnSp>
        <p:cxnSp>
          <p:nvCxnSpPr>
            <p:cNvPr id="9" name="Shape 9"/>
            <p:cNvCxnSpPr/>
            <p:nvPr/>
          </p:nvCxnSpPr>
          <p:spPr>
            <a:xfrm flipH="1">
              <a:off x="10443103" y="3131080"/>
              <a:ext cx="1745721" cy="1745720"/>
            </a:xfrm>
            <a:prstGeom prst="straightConnector1">
              <a:avLst/>
            </a:prstGeom>
            <a:noFill/>
            <a:ln w="28575" cap="flat" cmpd="sng">
              <a:solidFill>
                <a:schemeClr val="lt1"/>
              </a:solidFill>
              <a:prstDash val="solid"/>
              <a:round/>
              <a:headEnd type="none" w="med" len="med"/>
              <a:tailEnd type="none" w="med" len="med"/>
            </a:ln>
          </p:spPr>
        </p:cxnSp>
        <p:cxnSp>
          <p:nvCxnSpPr>
            <p:cNvPr id="10" name="Shape 10"/>
            <p:cNvCxnSpPr/>
            <p:nvPr/>
          </p:nvCxnSpPr>
          <p:spPr>
            <a:xfrm flipH="1">
              <a:off x="10918826" y="3683001"/>
              <a:ext cx="1270001" cy="1269998"/>
            </a:xfrm>
            <a:prstGeom prst="straightConnector1">
              <a:avLst/>
            </a:prstGeom>
            <a:noFill/>
            <a:ln w="28575" cap="flat" cmpd="sng">
              <a:solidFill>
                <a:schemeClr val="lt1"/>
              </a:solidFill>
              <a:prstDash val="solid"/>
              <a:round/>
              <a:headEnd type="none" w="med" len="med"/>
              <a:tailEnd type="none" w="med" len="med"/>
            </a:ln>
          </p:spPr>
        </p:cxnSp>
      </p:grpSp>
      <p:sp>
        <p:nvSpPr>
          <p:cNvPr id="11" name="Shape 11"/>
          <p:cNvSpPr txBox="1">
            <a:spLocks noGrp="1"/>
          </p:cNvSpPr>
          <p:nvPr>
            <p:ph type="title"/>
          </p:nvPr>
        </p:nvSpPr>
        <p:spPr>
          <a:xfrm>
            <a:off x="684212" y="4487332"/>
            <a:ext cx="8534399" cy="1507067"/>
          </a:xfrm>
          <a:prstGeom prst="rect">
            <a:avLst/>
          </a:prstGeom>
          <a:noFill/>
          <a:ln>
            <a:noFill/>
          </a:ln>
        </p:spPr>
        <p:txBody>
          <a:bodyPr lIns="91425" tIns="91425" rIns="91425" bIns="91425" anchor="ctr" anchorCtr="0"/>
          <a:lstStyle>
            <a:lvl1pPr marL="0" marR="0" indent="0" algn="l" rtl="0">
              <a:spcBef>
                <a:spcPts val="0"/>
              </a:spcBef>
              <a:buClr>
                <a:schemeClr val="lt1"/>
              </a:buClr>
              <a:buFont typeface="Quest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2" name="Shape 12"/>
          <p:cNvSpPr txBox="1">
            <a:spLocks noGrp="1"/>
          </p:cNvSpPr>
          <p:nvPr>
            <p:ph type="body" idx="1"/>
          </p:nvPr>
        </p:nvSpPr>
        <p:spPr>
          <a:xfrm>
            <a:off x="684212" y="685800"/>
            <a:ext cx="8534399" cy="3615266"/>
          </a:xfrm>
          <a:prstGeom prst="rect">
            <a:avLst/>
          </a:prstGeom>
          <a:noFill/>
          <a:ln>
            <a:noFill/>
          </a:ln>
        </p:spPr>
        <p:txBody>
          <a:bodyPr lIns="91425" tIns="91425" rIns="91425" bIns="91425" anchor="ctr" anchorCtr="0"/>
          <a:lstStyle>
            <a:lvl1pPr marL="285750" marR="0" indent="-184150" algn="l" rtl="0">
              <a:spcBef>
                <a:spcPts val="400"/>
              </a:spcBef>
              <a:spcAft>
                <a:spcPts val="600"/>
              </a:spcAft>
              <a:buClr>
                <a:schemeClr val="lt1"/>
              </a:buClr>
              <a:buFont typeface="Noto Symbol"/>
              <a:buChar char=""/>
              <a:defRPr/>
            </a:lvl1pPr>
            <a:lvl2pPr marL="742950" marR="0" indent="-194309" algn="l" rtl="0">
              <a:spcBef>
                <a:spcPts val="360"/>
              </a:spcBef>
              <a:spcAft>
                <a:spcPts val="600"/>
              </a:spcAft>
              <a:buClr>
                <a:schemeClr val="lt1"/>
              </a:buClr>
              <a:buFont typeface="Noto Symbol"/>
              <a:buChar char=""/>
              <a:defRPr/>
            </a:lvl2pPr>
            <a:lvl3pPr marL="1200150" marR="0" indent="-204469" algn="l" rtl="0">
              <a:spcBef>
                <a:spcPts val="320"/>
              </a:spcBef>
              <a:spcAft>
                <a:spcPts val="600"/>
              </a:spcAft>
              <a:buClr>
                <a:schemeClr val="lt1"/>
              </a:buClr>
              <a:buFont typeface="Noto Symbol"/>
              <a:buChar char=""/>
              <a:defRPr/>
            </a:lvl3pPr>
            <a:lvl4pPr marL="1543050" marR="0" indent="-100330" algn="l" rtl="0">
              <a:spcBef>
                <a:spcPts val="280"/>
              </a:spcBef>
              <a:spcAft>
                <a:spcPts val="600"/>
              </a:spcAft>
              <a:buClr>
                <a:schemeClr val="lt1"/>
              </a:buClr>
              <a:buFont typeface="Noto Symbol"/>
              <a:buChar char=""/>
              <a:defRPr/>
            </a:lvl4pPr>
            <a:lvl5pPr marL="2000250" marR="0" indent="-100329" algn="l" rtl="0">
              <a:spcBef>
                <a:spcPts val="280"/>
              </a:spcBef>
              <a:spcAft>
                <a:spcPts val="600"/>
              </a:spcAft>
              <a:buClr>
                <a:schemeClr val="lt1"/>
              </a:buClr>
              <a:buFont typeface="Noto Symbol"/>
              <a:buChar char=""/>
              <a:defRPr/>
            </a:lvl5pPr>
            <a:lvl6pPr marL="2514600" marR="0" indent="-157479" algn="l" rtl="0">
              <a:spcBef>
                <a:spcPts val="280"/>
              </a:spcBef>
              <a:spcAft>
                <a:spcPts val="600"/>
              </a:spcAft>
              <a:buClr>
                <a:schemeClr val="lt1"/>
              </a:buClr>
              <a:buFont typeface="Noto Symbol"/>
              <a:buChar char=""/>
              <a:defRPr/>
            </a:lvl6pPr>
            <a:lvl7pPr marL="2971800" marR="0" indent="-157479" algn="l" rtl="0">
              <a:spcBef>
                <a:spcPts val="280"/>
              </a:spcBef>
              <a:spcAft>
                <a:spcPts val="600"/>
              </a:spcAft>
              <a:buClr>
                <a:schemeClr val="lt1"/>
              </a:buClr>
              <a:buFont typeface="Noto Symbol"/>
              <a:buChar char=""/>
              <a:defRPr/>
            </a:lvl7pPr>
            <a:lvl8pPr marL="3429000" marR="0" indent="-157479" algn="l" rtl="0">
              <a:spcBef>
                <a:spcPts val="280"/>
              </a:spcBef>
              <a:spcAft>
                <a:spcPts val="600"/>
              </a:spcAft>
              <a:buClr>
                <a:schemeClr val="lt1"/>
              </a:buClr>
              <a:buFont typeface="Noto Symbol"/>
              <a:buChar char=""/>
              <a:defRPr/>
            </a:lvl8pPr>
            <a:lvl9pPr marL="3886200" marR="0" indent="-157479" algn="l" rtl="0">
              <a:spcBef>
                <a:spcPts val="280"/>
              </a:spcBef>
              <a:spcAft>
                <a:spcPts val="600"/>
              </a:spcAft>
              <a:buClr>
                <a:schemeClr val="lt1"/>
              </a:buClr>
              <a:buFont typeface="Noto Symbol"/>
              <a:buChar char=""/>
              <a:defRPr/>
            </a:lvl9pPr>
          </a:lstStyle>
          <a:p>
            <a:endParaRPr/>
          </a:p>
        </p:txBody>
      </p:sp>
      <p:sp>
        <p:nvSpPr>
          <p:cNvPr id="13" name="Shape 13"/>
          <p:cNvSpPr txBox="1">
            <a:spLocks noGrp="1"/>
          </p:cNvSpPr>
          <p:nvPr>
            <p:ph type="dt" idx="10"/>
          </p:nvPr>
        </p:nvSpPr>
        <p:spPr>
          <a:xfrm>
            <a:off x="9904411" y="6172200"/>
            <a:ext cx="1600199" cy="365125"/>
          </a:xfrm>
          <a:prstGeom prst="rect">
            <a:avLst/>
          </a:prstGeom>
          <a:noFill/>
          <a:ln>
            <a:noFill/>
          </a:ln>
        </p:spPr>
        <p:txBody>
          <a:bodyPr lIns="91425" tIns="91425" rIns="91425" bIns="91425" anchor="t" anchorCtr="0"/>
          <a:lstStyle>
            <a:lvl1pPr marL="0" marR="0" indent="0" algn="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 name="Shape 14"/>
          <p:cNvSpPr txBox="1">
            <a:spLocks noGrp="1"/>
          </p:cNvSpPr>
          <p:nvPr>
            <p:ph type="ftr" idx="11"/>
          </p:nvPr>
        </p:nvSpPr>
        <p:spPr>
          <a:xfrm>
            <a:off x="684212" y="6172200"/>
            <a:ext cx="7543800" cy="365125"/>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 name="Shape 15"/>
          <p:cNvSpPr txBox="1">
            <a:spLocks noGrp="1"/>
          </p:cNvSpPr>
          <p:nvPr>
            <p:ph type="sldNum" idx="12"/>
          </p:nvPr>
        </p:nvSpPr>
        <p:spPr>
          <a:xfrm>
            <a:off x="10363200" y="5578475"/>
            <a:ext cx="1142244" cy="669925"/>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ctrTitle"/>
          </p:nvPr>
        </p:nvSpPr>
        <p:spPr>
          <a:xfrm>
            <a:off x="684212" y="685799"/>
            <a:ext cx="8001000" cy="2971801"/>
          </a:xfrm>
          <a:prstGeom prst="rect">
            <a:avLst/>
          </a:prstGeom>
          <a:noFill/>
          <a:ln>
            <a:noFill/>
          </a:ln>
        </p:spPr>
        <p:txBody>
          <a:bodyPr lIns="91425" tIns="45700" rIns="91425" bIns="45700" anchor="b" anchorCtr="0">
            <a:noAutofit/>
          </a:bodyPr>
          <a:lstStyle/>
          <a:p>
            <a:pPr marL="0" marR="0" lvl="0" indent="0" algn="l" rtl="0">
              <a:spcBef>
                <a:spcPts val="0"/>
              </a:spcBef>
              <a:buClr>
                <a:schemeClr val="lt1"/>
              </a:buClr>
              <a:buSzPct val="25000"/>
              <a:buFont typeface="Questrial"/>
              <a:buNone/>
            </a:pPr>
            <a:r>
              <a:rPr lang="tr-TR" sz="4800" b="0" i="0" u="none" strike="noStrike" cap="none" baseline="0">
                <a:solidFill>
                  <a:schemeClr val="lt1"/>
                </a:solidFill>
                <a:latin typeface="Questrial"/>
                <a:ea typeface="Questrial"/>
                <a:cs typeface="Questrial"/>
                <a:sym typeface="Questrial"/>
              </a:rPr>
              <a:t>VERI YAPILARI</a:t>
            </a:r>
          </a:p>
        </p:txBody>
      </p:sp>
      <p:sp>
        <p:nvSpPr>
          <p:cNvPr id="136" name="Shape 136"/>
          <p:cNvSpPr txBox="1">
            <a:spLocks noGrp="1"/>
          </p:cNvSpPr>
          <p:nvPr>
            <p:ph type="subTitle" idx="1"/>
          </p:nvPr>
        </p:nvSpPr>
        <p:spPr>
          <a:xfrm>
            <a:off x="684212" y="3843867"/>
            <a:ext cx="6400799" cy="1947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Clr>
                <a:schemeClr val="lt1"/>
              </a:buClr>
              <a:buSzPct val="25000"/>
              <a:buFont typeface="Noto Symbol"/>
              <a:buNone/>
            </a:pPr>
            <a:r>
              <a:rPr lang="tr-TR" sz="2100" b="0" i="0" u="none" strike="noStrike" cap="none" baseline="0">
                <a:solidFill>
                  <a:srgbClr val="0F486F"/>
                </a:solidFill>
                <a:latin typeface="Questrial"/>
                <a:ea typeface="Questrial"/>
                <a:cs typeface="Questrial"/>
                <a:sym typeface="Questrial"/>
              </a:rPr>
              <a:t>Hafta 1</a:t>
            </a:r>
          </a:p>
          <a:p>
            <a:pPr marL="0" marR="0" lvl="0" indent="0" algn="r" rtl="0">
              <a:spcBef>
                <a:spcPts val="1020"/>
              </a:spcBef>
              <a:spcAft>
                <a:spcPts val="600"/>
              </a:spcAft>
              <a:buClr>
                <a:schemeClr val="lt1"/>
              </a:buClr>
              <a:buSzPct val="25000"/>
              <a:buFont typeface="Noto Symbol"/>
              <a:buNone/>
            </a:pPr>
            <a:r>
              <a:rPr lang="tr-TR" sz="2100" b="0" i="0" u="none" strike="noStrike" cap="none" baseline="0">
                <a:solidFill>
                  <a:srgbClr val="0F486F"/>
                </a:solidFill>
                <a:latin typeface="Questrial"/>
                <a:ea typeface="Questrial"/>
                <a:cs typeface="Questrial"/>
                <a:sym typeface="Questrial"/>
              </a:rPr>
              <a:t>Öğr.Gör. Nevzat TAŞBAŞI</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rotWithShape="1">
          <a:blip r:embed="rId3">
            <a:alphaModFix/>
          </a:blip>
          <a:srcRect/>
          <a:stretch/>
        </p:blipFill>
        <p:spPr>
          <a:xfrm>
            <a:off x="1419619" y="1309116"/>
            <a:ext cx="9352762" cy="4239766"/>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a:stretch/>
        </p:blipFill>
        <p:spPr>
          <a:xfrm>
            <a:off x="1619250" y="504825"/>
            <a:ext cx="8953499" cy="584835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p:cNvPicPr preferRelativeResize="0"/>
          <p:nvPr/>
        </p:nvPicPr>
        <p:blipFill rotWithShape="1">
          <a:blip r:embed="rId3">
            <a:alphaModFix/>
          </a:blip>
          <a:srcRect/>
          <a:stretch/>
        </p:blipFill>
        <p:spPr>
          <a:xfrm>
            <a:off x="1964532" y="389023"/>
            <a:ext cx="8262936" cy="6079952"/>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Shape 240"/>
          <p:cNvPicPr preferRelativeResize="0"/>
          <p:nvPr/>
        </p:nvPicPr>
        <p:blipFill rotWithShape="1">
          <a:blip r:embed="rId3">
            <a:alphaModFix/>
          </a:blip>
          <a:srcRect/>
          <a:stretch/>
        </p:blipFill>
        <p:spPr>
          <a:xfrm>
            <a:off x="2466975" y="442912"/>
            <a:ext cx="7258049" cy="5972175"/>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Shape 245"/>
          <p:cNvPicPr preferRelativeResize="0"/>
          <p:nvPr/>
        </p:nvPicPr>
        <p:blipFill rotWithShape="1">
          <a:blip r:embed="rId3">
            <a:alphaModFix/>
          </a:blip>
          <a:srcRect/>
          <a:stretch/>
        </p:blipFill>
        <p:spPr>
          <a:xfrm>
            <a:off x="1457325" y="485775"/>
            <a:ext cx="9277349" cy="5886449"/>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Shape 250"/>
          <p:cNvPicPr preferRelativeResize="0"/>
          <p:nvPr/>
        </p:nvPicPr>
        <p:blipFill rotWithShape="1">
          <a:blip r:embed="rId3">
            <a:alphaModFix/>
          </a:blip>
          <a:srcRect/>
          <a:stretch/>
        </p:blipFill>
        <p:spPr>
          <a:xfrm>
            <a:off x="627443" y="500397"/>
            <a:ext cx="8271858" cy="6209102"/>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Shape 255"/>
          <p:cNvPicPr preferRelativeResize="0"/>
          <p:nvPr/>
        </p:nvPicPr>
        <p:blipFill rotWithShape="1">
          <a:blip r:embed="rId3">
            <a:alphaModFix/>
          </a:blip>
          <a:srcRect/>
          <a:stretch/>
        </p:blipFill>
        <p:spPr>
          <a:xfrm>
            <a:off x="1638300" y="1138237"/>
            <a:ext cx="8915400" cy="4581524"/>
          </a:xfrm>
          <a:prstGeom prst="rect">
            <a:avLst/>
          </a:prstGeom>
          <a:noFill/>
          <a:ln>
            <a:noFill/>
          </a:ln>
        </p:spPr>
      </p:pic>
      <p:pic>
        <p:nvPicPr>
          <p:cNvPr id="256" name="Shape 256"/>
          <p:cNvPicPr preferRelativeResize="0"/>
          <p:nvPr/>
        </p:nvPicPr>
        <p:blipFill rotWithShape="1">
          <a:blip r:embed="rId4">
            <a:alphaModFix/>
          </a:blip>
          <a:srcRect/>
          <a:stretch/>
        </p:blipFill>
        <p:spPr>
          <a:xfrm>
            <a:off x="864962" y="719137"/>
            <a:ext cx="2657474" cy="419099"/>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rotWithShape="1">
          <a:blip r:embed="rId3">
            <a:alphaModFix/>
          </a:blip>
          <a:srcRect/>
          <a:stretch/>
        </p:blipFill>
        <p:spPr>
          <a:xfrm>
            <a:off x="1981200" y="1085850"/>
            <a:ext cx="8229600" cy="4686300"/>
          </a:xfrm>
          <a:prstGeom prst="rect">
            <a:avLst/>
          </a:prstGeom>
          <a:noFill/>
          <a:ln>
            <a:noFill/>
          </a:ln>
        </p:spPr>
      </p:pic>
      <p:pic>
        <p:nvPicPr>
          <p:cNvPr id="262" name="Shape 262"/>
          <p:cNvPicPr preferRelativeResize="0"/>
          <p:nvPr/>
        </p:nvPicPr>
        <p:blipFill rotWithShape="1">
          <a:blip r:embed="rId4">
            <a:alphaModFix/>
          </a:blip>
          <a:srcRect/>
          <a:stretch/>
        </p:blipFill>
        <p:spPr>
          <a:xfrm>
            <a:off x="820558" y="628650"/>
            <a:ext cx="3209925" cy="457200"/>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p:cNvPicPr preferRelativeResize="0"/>
          <p:nvPr/>
        </p:nvPicPr>
        <p:blipFill rotWithShape="1">
          <a:blip r:embed="rId3">
            <a:alphaModFix/>
          </a:blip>
          <a:srcRect/>
          <a:stretch/>
        </p:blipFill>
        <p:spPr>
          <a:xfrm>
            <a:off x="1962150" y="1062037"/>
            <a:ext cx="8267699" cy="4733925"/>
          </a:xfrm>
          <a:prstGeom prst="rect">
            <a:avLst/>
          </a:prstGeom>
          <a:noFill/>
          <a:ln>
            <a:noFill/>
          </a:ln>
        </p:spPr>
      </p:pic>
      <p:pic>
        <p:nvPicPr>
          <p:cNvPr id="268" name="Shape 268"/>
          <p:cNvPicPr preferRelativeResize="0"/>
          <p:nvPr/>
        </p:nvPicPr>
        <p:blipFill rotWithShape="1">
          <a:blip r:embed="rId4">
            <a:alphaModFix/>
          </a:blip>
          <a:srcRect/>
          <a:stretch/>
        </p:blipFill>
        <p:spPr>
          <a:xfrm>
            <a:off x="1128442" y="585787"/>
            <a:ext cx="3495675" cy="47624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a:stretch/>
        </p:blipFill>
        <p:spPr>
          <a:xfrm>
            <a:off x="1381125" y="990600"/>
            <a:ext cx="9429749" cy="4876799"/>
          </a:xfrm>
          <a:prstGeom prst="rect">
            <a:avLst/>
          </a:prstGeom>
          <a:noFill/>
          <a:ln>
            <a:noFill/>
          </a:ln>
        </p:spPr>
      </p:pic>
      <p:pic>
        <p:nvPicPr>
          <p:cNvPr id="274" name="Shape 274"/>
          <p:cNvPicPr preferRelativeResize="0"/>
          <p:nvPr/>
        </p:nvPicPr>
        <p:blipFill rotWithShape="1">
          <a:blip r:embed="rId4">
            <a:alphaModFix/>
          </a:blip>
          <a:srcRect/>
          <a:stretch/>
        </p:blipFill>
        <p:spPr>
          <a:xfrm>
            <a:off x="1192369" y="523875"/>
            <a:ext cx="4114800" cy="466725"/>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KATKI PAYLARI</a:t>
            </a:r>
          </a:p>
        </p:txBody>
      </p:sp>
      <p:graphicFrame>
        <p:nvGraphicFramePr>
          <p:cNvPr id="142" name="Shape 142"/>
          <p:cNvGraphicFramePr/>
          <p:nvPr>
            <p:extLst>
              <p:ext uri="{D42A27DB-BD31-4B8C-83A1-F6EECF244321}">
                <p14:modId xmlns:p14="http://schemas.microsoft.com/office/powerpoint/2010/main" val="953115579"/>
              </p:ext>
            </p:extLst>
          </p:nvPr>
        </p:nvGraphicFramePr>
        <p:xfrm>
          <a:off x="3771900" y="1825625"/>
          <a:ext cx="4648200" cy="2590870"/>
        </p:xfrm>
        <a:graphic>
          <a:graphicData uri="http://schemas.openxmlformats.org/drawingml/2006/table">
            <a:tbl>
              <a:tblPr firstRow="1" bandRow="1">
                <a:noFill/>
                <a:tableStyleId>{F29DFB42-713F-4EAF-B653-4CC1E94EB675}</a:tableStyleId>
              </a:tblPr>
              <a:tblGrid>
                <a:gridCol w="2242525"/>
                <a:gridCol w="2405675"/>
              </a:tblGrid>
              <a:tr h="370850">
                <a:tc>
                  <a:txBody>
                    <a:bodyPr/>
                    <a:lstStyle/>
                    <a:p>
                      <a:pPr marL="0" marR="0" lvl="0" indent="0" algn="l" rtl="0">
                        <a:spcBef>
                          <a:spcPts val="0"/>
                        </a:spcBef>
                        <a:buSzPct val="25000"/>
                        <a:buNone/>
                      </a:pPr>
                      <a:r>
                        <a:rPr lang="tr-TR" sz="1800" u="none" strike="noStrike" cap="none" baseline="0" dirty="0"/>
                        <a:t>Çalışmalar</a:t>
                      </a:r>
                    </a:p>
                  </a:txBody>
                  <a:tcPr marL="91450" marR="91450" marT="45725" marB="45725"/>
                </a:tc>
                <a:tc>
                  <a:txBody>
                    <a:bodyPr/>
                    <a:lstStyle/>
                    <a:p>
                      <a:pPr marL="0" marR="0" lvl="0" indent="0" algn="l" rtl="0">
                        <a:spcBef>
                          <a:spcPts val="0"/>
                        </a:spcBef>
                        <a:buSzPct val="25000"/>
                        <a:buNone/>
                      </a:pPr>
                      <a:r>
                        <a:rPr lang="tr-TR" sz="1800" u="none" strike="noStrike" cap="none" baseline="0"/>
                        <a:t>Yüzdesi</a:t>
                      </a:r>
                    </a:p>
                  </a:txBody>
                  <a:tcPr marL="91450" marR="91450" marT="45725" marB="45725"/>
                </a:tc>
              </a:tr>
              <a:tr h="370850">
                <a:tc>
                  <a:txBody>
                    <a:bodyPr/>
                    <a:lstStyle/>
                    <a:p>
                      <a:pPr marL="0" marR="0" lvl="0" indent="0" algn="l" rtl="0">
                        <a:spcBef>
                          <a:spcPts val="0"/>
                        </a:spcBef>
                        <a:buSzPct val="25000"/>
                        <a:buNone/>
                      </a:pPr>
                      <a:r>
                        <a:rPr lang="tr-TR" sz="1800" u="none" strike="noStrike" cap="none" baseline="0"/>
                        <a:t>Vize</a:t>
                      </a:r>
                    </a:p>
                  </a:txBody>
                  <a:tcPr marL="91450" marR="91450" marT="45725" marB="45725"/>
                </a:tc>
                <a:tc>
                  <a:txBody>
                    <a:bodyPr/>
                    <a:lstStyle/>
                    <a:p>
                      <a:pPr marL="0" marR="0" lvl="0" indent="0" algn="l" rtl="0">
                        <a:spcBef>
                          <a:spcPts val="0"/>
                        </a:spcBef>
                        <a:buSzPct val="25000"/>
                        <a:buNone/>
                      </a:pPr>
                      <a:r>
                        <a:rPr lang="tr-TR" sz="1800" u="none" strike="noStrike" cap="none" baseline="0" dirty="0" smtClean="0"/>
                        <a:t>50</a:t>
                      </a:r>
                      <a:endParaRPr lang="tr-TR" sz="1800" u="none" strike="noStrike" cap="none" baseline="0" dirty="0"/>
                    </a:p>
                  </a:txBody>
                  <a:tcPr marL="91450" marR="91450" marT="45725" marB="45725"/>
                </a:tc>
              </a:tr>
              <a:tr h="370850">
                <a:tc>
                  <a:txBody>
                    <a:bodyPr/>
                    <a:lstStyle/>
                    <a:p>
                      <a:pPr marL="0" marR="0" lvl="0" indent="0" algn="l" rtl="0">
                        <a:spcBef>
                          <a:spcPts val="0"/>
                        </a:spcBef>
                        <a:buSzPct val="25000"/>
                        <a:buNone/>
                      </a:pPr>
                      <a:r>
                        <a:rPr lang="tr-TR" sz="1800" u="none" strike="noStrike" cap="none" baseline="0" dirty="0"/>
                        <a:t>Ödev </a:t>
                      </a:r>
                      <a:r>
                        <a:rPr lang="tr-TR" sz="1800" u="none" strike="noStrike" cap="none" baseline="0" dirty="0" smtClean="0"/>
                        <a:t>(2 </a:t>
                      </a:r>
                      <a:r>
                        <a:rPr lang="tr-TR" sz="1800" u="none" strike="noStrike" cap="none" baseline="0" dirty="0"/>
                        <a:t>adet)</a:t>
                      </a:r>
                    </a:p>
                  </a:txBody>
                  <a:tcPr marL="91450" marR="91450" marT="45725" marB="45725"/>
                </a:tc>
                <a:tc>
                  <a:txBody>
                    <a:bodyPr/>
                    <a:lstStyle/>
                    <a:p>
                      <a:pPr marL="0" marR="0" lvl="0" indent="0" algn="l" rtl="0">
                        <a:spcBef>
                          <a:spcPts val="0"/>
                        </a:spcBef>
                        <a:buSzPct val="25000"/>
                        <a:buNone/>
                      </a:pPr>
                      <a:r>
                        <a:rPr lang="tr-TR" sz="1800" u="none" strike="noStrike" cap="none" baseline="0" dirty="0" smtClean="0"/>
                        <a:t>20</a:t>
                      </a:r>
                      <a:endParaRPr lang="tr-TR" sz="1800" u="none" strike="noStrike" cap="none" baseline="0" dirty="0"/>
                    </a:p>
                  </a:txBody>
                  <a:tcPr marL="91450" marR="91450" marT="45725" marB="45725"/>
                </a:tc>
              </a:tr>
              <a:tr h="370850">
                <a:tc>
                  <a:txBody>
                    <a:bodyPr/>
                    <a:lstStyle/>
                    <a:p>
                      <a:pPr marL="0" marR="0" lvl="0" indent="0" algn="l" rtl="0">
                        <a:spcBef>
                          <a:spcPts val="0"/>
                        </a:spcBef>
                        <a:buSzPct val="25000"/>
                        <a:buNone/>
                      </a:pPr>
                      <a:r>
                        <a:rPr lang="tr-TR" sz="1800" u="none" strike="noStrike" cap="none" baseline="0" dirty="0"/>
                        <a:t>2 Kısa Sınav</a:t>
                      </a:r>
                    </a:p>
                  </a:txBody>
                  <a:tcPr marL="91450" marR="91450" marT="45725" marB="45725"/>
                </a:tc>
                <a:tc>
                  <a:txBody>
                    <a:bodyPr/>
                    <a:lstStyle/>
                    <a:p>
                      <a:pPr marL="0" marR="0" lvl="0" indent="0" algn="l" rtl="0">
                        <a:spcBef>
                          <a:spcPts val="0"/>
                        </a:spcBef>
                        <a:buSzPct val="25000"/>
                        <a:buNone/>
                      </a:pPr>
                      <a:r>
                        <a:rPr lang="tr-TR" sz="1800" u="none" strike="noStrike" cap="none" baseline="0" dirty="0" smtClean="0"/>
                        <a:t>30</a:t>
                      </a:r>
                      <a:endParaRPr lang="tr-TR" sz="1800" u="none" strike="noStrike" cap="none" baseline="0" dirty="0"/>
                    </a:p>
                  </a:txBody>
                  <a:tcPr marL="91450" marR="91450" marT="45725" marB="45725"/>
                </a:tc>
              </a:tr>
              <a:tr h="0">
                <a:tc>
                  <a:txBody>
                    <a:bodyPr/>
                    <a:lstStyle/>
                    <a:p>
                      <a:pPr marL="0" marR="0" lvl="0" indent="0" algn="l" rtl="0">
                        <a:spcBef>
                          <a:spcPts val="0"/>
                        </a:spcBef>
                        <a:buNone/>
                      </a:pPr>
                      <a:endParaRPr sz="1800" u="none" strike="noStrike" cap="none" baseline="0"/>
                    </a:p>
                  </a:txBody>
                  <a:tcPr marL="91450" marR="91450" marT="45725" marB="45725">
                    <a:solidFill>
                      <a:srgbClr val="0F486F"/>
                    </a:solidFill>
                  </a:tcPr>
                </a:tc>
                <a:tc>
                  <a:txBody>
                    <a:bodyPr/>
                    <a:lstStyle/>
                    <a:p>
                      <a:pPr marL="0" marR="0" lvl="0" indent="0" algn="l" rtl="0">
                        <a:spcBef>
                          <a:spcPts val="0"/>
                        </a:spcBef>
                        <a:buNone/>
                      </a:pPr>
                      <a:endParaRPr sz="1800" u="none" strike="noStrike" cap="none" baseline="0"/>
                    </a:p>
                  </a:txBody>
                  <a:tcPr marL="91450" marR="91450" marT="45725" marB="45725">
                    <a:solidFill>
                      <a:schemeClr val="dk1"/>
                    </a:solidFill>
                  </a:tcPr>
                </a:tc>
              </a:tr>
              <a:tr h="370850">
                <a:tc>
                  <a:txBody>
                    <a:bodyPr/>
                    <a:lstStyle/>
                    <a:p>
                      <a:pPr marL="0" marR="0" lvl="0" indent="0" algn="l" rtl="0">
                        <a:spcBef>
                          <a:spcPts val="0"/>
                        </a:spcBef>
                        <a:buSzPct val="25000"/>
                        <a:buNone/>
                      </a:pPr>
                      <a:r>
                        <a:rPr lang="tr-TR" sz="1800" u="none" strike="noStrike" cap="none" baseline="0"/>
                        <a:t>Yıliçi</a:t>
                      </a:r>
                    </a:p>
                  </a:txBody>
                  <a:tcPr marL="91450" marR="91450" marT="45725" marB="45725"/>
                </a:tc>
                <a:tc>
                  <a:txBody>
                    <a:bodyPr/>
                    <a:lstStyle/>
                    <a:p>
                      <a:pPr marL="0" marR="0" lvl="0" indent="0" algn="l" rtl="0">
                        <a:spcBef>
                          <a:spcPts val="0"/>
                        </a:spcBef>
                        <a:buSzPct val="25000"/>
                        <a:buNone/>
                      </a:pPr>
                      <a:r>
                        <a:rPr lang="tr-TR" sz="1800" u="none" strike="noStrike" cap="none" baseline="0" dirty="0"/>
                        <a:t>5</a:t>
                      </a:r>
                      <a:r>
                        <a:rPr lang="tr-TR" sz="1800" u="none" strike="noStrike" cap="none" baseline="0" dirty="0" smtClean="0"/>
                        <a:t>0</a:t>
                      </a:r>
                      <a:endParaRPr lang="tr-TR" sz="1800" u="none" strike="noStrike" cap="none" baseline="0" dirty="0"/>
                    </a:p>
                  </a:txBody>
                  <a:tcPr marL="91450" marR="91450" marT="45725" marB="45725"/>
                </a:tc>
              </a:tr>
              <a:tr h="370850">
                <a:tc>
                  <a:txBody>
                    <a:bodyPr/>
                    <a:lstStyle/>
                    <a:p>
                      <a:pPr marL="0" marR="0" lvl="0" indent="0" algn="l" rtl="0">
                        <a:spcBef>
                          <a:spcPts val="0"/>
                        </a:spcBef>
                        <a:buSzPct val="25000"/>
                        <a:buNone/>
                      </a:pPr>
                      <a:r>
                        <a:rPr lang="tr-TR" sz="1800" u="none" strike="noStrike" cap="none" baseline="0"/>
                        <a:t>Final</a:t>
                      </a:r>
                    </a:p>
                  </a:txBody>
                  <a:tcPr marL="91450" marR="91450" marT="45725" marB="45725"/>
                </a:tc>
                <a:tc>
                  <a:txBody>
                    <a:bodyPr/>
                    <a:lstStyle/>
                    <a:p>
                      <a:pPr marL="0" marR="0" lvl="0" indent="0" algn="l" rtl="0">
                        <a:spcBef>
                          <a:spcPts val="0"/>
                        </a:spcBef>
                        <a:buSzPct val="25000"/>
                        <a:buNone/>
                      </a:pPr>
                      <a:r>
                        <a:rPr lang="tr-TR" sz="1800" u="none" strike="noStrike" cap="none" baseline="0" dirty="0"/>
                        <a:t>5</a:t>
                      </a:r>
                      <a:r>
                        <a:rPr lang="tr-TR" sz="1800" u="none" strike="noStrike" cap="none" baseline="0" dirty="0" smtClean="0"/>
                        <a:t>0</a:t>
                      </a:r>
                      <a:endParaRPr lang="tr-TR" sz="1800" u="none" strike="noStrike" cap="none" baseline="0" dirty="0"/>
                    </a:p>
                  </a:txBody>
                  <a:tcPr marL="91450" marR="91450" marT="45725" marB="45725"/>
                </a:tc>
              </a:tr>
            </a:tbl>
          </a:graphicData>
        </a:graphic>
      </p:graphicFrame>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Shape 279"/>
          <p:cNvPicPr preferRelativeResize="0"/>
          <p:nvPr/>
        </p:nvPicPr>
        <p:blipFill rotWithShape="1">
          <a:blip r:embed="rId3">
            <a:alphaModFix/>
          </a:blip>
          <a:srcRect/>
          <a:stretch/>
        </p:blipFill>
        <p:spPr>
          <a:xfrm>
            <a:off x="1461075" y="1182105"/>
            <a:ext cx="9269848" cy="4493788"/>
          </a:xfrm>
          <a:prstGeom prst="rect">
            <a:avLst/>
          </a:prstGeom>
          <a:noFill/>
          <a:ln>
            <a:noFill/>
          </a:ln>
        </p:spPr>
      </p:pic>
      <p:pic>
        <p:nvPicPr>
          <p:cNvPr id="280" name="Shape 280"/>
          <p:cNvPicPr preferRelativeResize="0"/>
          <p:nvPr/>
        </p:nvPicPr>
        <p:blipFill rotWithShape="1">
          <a:blip r:embed="rId4">
            <a:alphaModFix/>
          </a:blip>
          <a:srcRect/>
          <a:stretch/>
        </p:blipFill>
        <p:spPr>
          <a:xfrm>
            <a:off x="677414" y="734431"/>
            <a:ext cx="4371974" cy="447674"/>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Shape 290"/>
          <p:cNvPicPr preferRelativeResize="0"/>
          <p:nvPr/>
        </p:nvPicPr>
        <p:blipFill rotWithShape="1">
          <a:blip r:embed="rId3">
            <a:alphaModFix/>
          </a:blip>
          <a:srcRect/>
          <a:stretch/>
        </p:blipFill>
        <p:spPr>
          <a:xfrm>
            <a:off x="1666428" y="290512"/>
            <a:ext cx="8859141" cy="6276974"/>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Shape 295"/>
          <p:cNvPicPr preferRelativeResize="0"/>
          <p:nvPr/>
        </p:nvPicPr>
        <p:blipFill rotWithShape="1">
          <a:blip r:embed="rId3">
            <a:alphaModFix/>
          </a:blip>
          <a:srcRect/>
          <a:stretch/>
        </p:blipFill>
        <p:spPr>
          <a:xfrm>
            <a:off x="1743075" y="1023937"/>
            <a:ext cx="8705849" cy="4810124"/>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Shape 300"/>
          <p:cNvPicPr preferRelativeResize="0"/>
          <p:nvPr/>
        </p:nvPicPr>
        <p:blipFill rotWithShape="1">
          <a:blip r:embed="rId3">
            <a:alphaModFix/>
          </a:blip>
          <a:srcRect/>
          <a:stretch/>
        </p:blipFill>
        <p:spPr>
          <a:xfrm>
            <a:off x="2214561" y="647700"/>
            <a:ext cx="7762875" cy="5562600"/>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Shape 305"/>
          <p:cNvPicPr preferRelativeResize="0"/>
          <p:nvPr/>
        </p:nvPicPr>
        <p:blipFill rotWithShape="1">
          <a:blip r:embed="rId3">
            <a:alphaModFix/>
          </a:blip>
          <a:srcRect/>
          <a:stretch/>
        </p:blipFill>
        <p:spPr>
          <a:xfrm>
            <a:off x="2057400" y="952500"/>
            <a:ext cx="8077199" cy="49530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Shape 310"/>
          <p:cNvPicPr preferRelativeResize="0"/>
          <p:nvPr/>
        </p:nvPicPr>
        <p:blipFill rotWithShape="1">
          <a:blip r:embed="rId3">
            <a:alphaModFix/>
          </a:blip>
          <a:srcRect/>
          <a:stretch/>
        </p:blipFill>
        <p:spPr>
          <a:xfrm>
            <a:off x="2276475" y="2124075"/>
            <a:ext cx="7639050" cy="2609849"/>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p:cNvPicPr preferRelativeResize="0"/>
          <p:nvPr/>
        </p:nvPicPr>
        <p:blipFill rotWithShape="1">
          <a:blip r:embed="rId3">
            <a:alphaModFix/>
          </a:blip>
          <a:srcRect/>
          <a:stretch/>
        </p:blipFill>
        <p:spPr>
          <a:xfrm>
            <a:off x="2914650" y="1038225"/>
            <a:ext cx="6362699" cy="478155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BELLEK YÖNETIMI</a:t>
            </a:r>
          </a:p>
        </p:txBody>
      </p:sp>
      <p:sp>
        <p:nvSpPr>
          <p:cNvPr id="321" name="Shape 321"/>
          <p:cNvSpPr txBox="1">
            <a:spLocks noGrp="1"/>
          </p:cNvSpPr>
          <p:nvPr>
            <p:ph type="body" idx="1"/>
          </p:nvPr>
        </p:nvSpPr>
        <p:spPr>
          <a:xfrm>
            <a:off x="684212" y="685800"/>
            <a:ext cx="8534399" cy="3615266"/>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Statik Bellek Bölgesi</a:t>
            </a: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Çalışma Anı Yığını</a:t>
            </a: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Heap Bellek Bölgesi</a:t>
            </a:r>
          </a:p>
          <a:p>
            <a:pPr marL="285750" marR="0" lvl="0" indent="-184150" algn="l" rtl="0">
              <a:spcBef>
                <a:spcPts val="1000"/>
              </a:spcBef>
              <a:spcAft>
                <a:spcPts val="60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632697" y="0"/>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BELLEK YÖNETIMI</a:t>
            </a:r>
          </a:p>
        </p:txBody>
      </p:sp>
      <p:pic>
        <p:nvPicPr>
          <p:cNvPr id="327" name="Shape 327"/>
          <p:cNvPicPr preferRelativeResize="0"/>
          <p:nvPr/>
        </p:nvPicPr>
        <p:blipFill rotWithShape="1">
          <a:blip r:embed="rId3">
            <a:alphaModFix/>
          </a:blip>
          <a:srcRect/>
          <a:stretch/>
        </p:blipFill>
        <p:spPr>
          <a:xfrm>
            <a:off x="2447253" y="1438744"/>
            <a:ext cx="7658100" cy="5191125"/>
          </a:xfrm>
          <a:prstGeom prst="rect">
            <a:avLst/>
          </a:prstGeom>
          <a:noFill/>
          <a:ln>
            <a:noFill/>
          </a:ln>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Shape 332"/>
          <p:cNvPicPr preferRelativeResize="0"/>
          <p:nvPr/>
        </p:nvPicPr>
        <p:blipFill rotWithShape="1">
          <a:blip r:embed="rId3">
            <a:alphaModFix/>
          </a:blip>
          <a:srcRect/>
          <a:stretch/>
        </p:blipFill>
        <p:spPr>
          <a:xfrm>
            <a:off x="1774199" y="579522"/>
            <a:ext cx="8643601" cy="569895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a:picLocks noGrp="1"/>
          </p:cNvPicPr>
          <p:nvPr>
            <p:ph type="body" idx="1"/>
          </p:nvPr>
        </p:nvPicPr>
        <p:blipFill rotWithShape="1">
          <a:blip r:embed="rId3">
            <a:alphaModFix/>
          </a:blip>
          <a:srcRect/>
          <a:stretch/>
        </p:blipFill>
        <p:spPr>
          <a:xfrm>
            <a:off x="1358282" y="752475"/>
            <a:ext cx="9475436" cy="5424488"/>
          </a:xfrm>
          <a:prstGeom prst="rect">
            <a:avLst/>
          </a:prstGeom>
          <a:noFill/>
          <a:ln>
            <a:noFill/>
          </a:ln>
        </p:spPr>
      </p:pic>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a:stretch/>
        </p:blipFill>
        <p:spPr>
          <a:xfrm>
            <a:off x="2079402" y="816702"/>
            <a:ext cx="8033195" cy="5224596"/>
          </a:xfrm>
          <a:prstGeom prst="rect">
            <a:avLst/>
          </a:prstGeom>
          <a:noFill/>
          <a:ln>
            <a:noFill/>
          </a:ln>
        </p:spPr>
      </p:pic>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graphicFrame>
        <p:nvGraphicFramePr>
          <p:cNvPr id="342" name="Shape 342"/>
          <p:cNvGraphicFramePr/>
          <p:nvPr/>
        </p:nvGraphicFramePr>
        <p:xfrm>
          <a:off x="1596979" y="1287887"/>
          <a:ext cx="9002350" cy="4726550"/>
        </p:xfrm>
        <a:graphic>
          <a:graphicData uri="http://schemas.openxmlformats.org/drawingml/2006/table">
            <a:tbl>
              <a:tblPr firstRow="1" firstCol="1" bandRow="1">
                <a:noFill/>
                <a:tableStyleId>{A4472838-BB9B-4FCB-AB73-21E7A7E640D7}</a:tableStyleId>
              </a:tblPr>
              <a:tblGrid>
                <a:gridCol w="4501175"/>
                <a:gridCol w="4501175"/>
              </a:tblGrid>
              <a:tr h="4726550">
                <a:tc>
                  <a:txBody>
                    <a:bodyPr/>
                    <a:lstStyle/>
                    <a:p>
                      <a:pPr marL="0" marR="0" lvl="0" indent="0" algn="l" rtl="0">
                        <a:lnSpc>
                          <a:spcPct val="107000"/>
                        </a:lnSpc>
                        <a:spcBef>
                          <a:spcPts val="0"/>
                        </a:spcBef>
                        <a:spcAft>
                          <a:spcPts val="0"/>
                        </a:spcAft>
                        <a:buSzPct val="25000"/>
                        <a:buNone/>
                      </a:pPr>
                      <a:r>
                        <a:rPr lang="tr-TR" sz="1600" u="none" strike="noStrike" cap="none" baseline="0"/>
                        <a:t>#include &lt;iostream&gt;</a:t>
                      </a:r>
                    </a:p>
                    <a:p>
                      <a:pPr marL="0" marR="0" lvl="0" indent="0" algn="l" rtl="0">
                        <a:lnSpc>
                          <a:spcPct val="107000"/>
                        </a:lnSpc>
                        <a:spcBef>
                          <a:spcPts val="0"/>
                        </a:spcBef>
                        <a:spcAft>
                          <a:spcPts val="0"/>
                        </a:spcAft>
                        <a:buSzPct val="25000"/>
                        <a:buNone/>
                      </a:pPr>
                      <a:r>
                        <a:rPr lang="tr-TR" sz="1600" u="none" strike="noStrike" cap="none" baseline="0"/>
                        <a:t>using namespace std;</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void artir(int a)</a:t>
                      </a:r>
                    </a:p>
                    <a:p>
                      <a:pPr marL="0" marR="0" lvl="0" indent="0" algn="l" rtl="0">
                        <a:lnSpc>
                          <a:spcPct val="107000"/>
                        </a:lnSpc>
                        <a:spcBef>
                          <a:spcPts val="0"/>
                        </a:spcBef>
                        <a:spcAft>
                          <a:spcPts val="0"/>
                        </a:spcAft>
                        <a:buSzPct val="25000"/>
                        <a:buNone/>
                      </a:pPr>
                      <a:r>
                        <a:rPr lang="tr-TR" sz="1600" u="none" strike="noStrike" cap="none" baseline="0"/>
                        <a:t>{</a:t>
                      </a:r>
                    </a:p>
                    <a:p>
                      <a:pPr marL="0" marR="0" lvl="0" indent="0" algn="l" rtl="0">
                        <a:lnSpc>
                          <a:spcPct val="107000"/>
                        </a:lnSpc>
                        <a:spcBef>
                          <a:spcPts val="0"/>
                        </a:spcBef>
                        <a:spcAft>
                          <a:spcPts val="0"/>
                        </a:spcAft>
                        <a:buSzPct val="25000"/>
                        <a:buNone/>
                      </a:pPr>
                      <a:r>
                        <a:rPr lang="tr-TR" sz="1600" u="none" strike="noStrike" cap="none" baseline="0"/>
                        <a:t>	a++;</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int main(int argc, char *argv[]) {</a:t>
                      </a:r>
                    </a:p>
                    <a:p>
                      <a:pPr marL="0" marR="0" lvl="0" indent="0" algn="l" rtl="0">
                        <a:lnSpc>
                          <a:spcPct val="107000"/>
                        </a:lnSpc>
                        <a:spcBef>
                          <a:spcPts val="0"/>
                        </a:spcBef>
                        <a:spcAft>
                          <a:spcPts val="0"/>
                        </a:spcAft>
                        <a:buSzPct val="25000"/>
                        <a:buNone/>
                      </a:pPr>
                      <a:r>
                        <a:rPr lang="tr-TR" sz="1600" u="none" strike="noStrike" cap="none" baseline="0"/>
                        <a:t>	int a=120;</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	cout&lt;&lt;"sayi="&lt;&lt;a;</a:t>
                      </a:r>
                    </a:p>
                    <a:p>
                      <a:pPr marL="0" marR="0" lvl="0" indent="0" algn="l" rtl="0">
                        <a:lnSpc>
                          <a:spcPct val="107000"/>
                        </a:lnSpc>
                        <a:spcBef>
                          <a:spcPts val="0"/>
                        </a:spcBef>
                        <a:spcAft>
                          <a:spcPts val="0"/>
                        </a:spcAft>
                        <a:buSzPct val="25000"/>
                        <a:buNone/>
                      </a:pPr>
                      <a:r>
                        <a:rPr lang="tr-TR" sz="1600" u="none" strike="noStrike" cap="none" baseline="0"/>
                        <a:t>	artir(a);</a:t>
                      </a:r>
                    </a:p>
                    <a:p>
                      <a:pPr marL="0" marR="0" lvl="0" indent="0" algn="l" rtl="0">
                        <a:lnSpc>
                          <a:spcPct val="107000"/>
                        </a:lnSpc>
                        <a:spcBef>
                          <a:spcPts val="0"/>
                        </a:spcBef>
                        <a:spcAft>
                          <a:spcPts val="0"/>
                        </a:spcAft>
                        <a:buSzPct val="25000"/>
                        <a:buNone/>
                      </a:pPr>
                      <a:r>
                        <a:rPr lang="tr-TR" sz="1600" u="none" strike="noStrike" cap="none" baseline="0"/>
                        <a:t>	cout&lt;&lt;"sayi="&lt;&lt;a;</a:t>
                      </a:r>
                    </a:p>
                    <a:p>
                      <a:pPr marL="0" marR="0" lvl="0" indent="0" algn="l" rtl="0">
                        <a:lnSpc>
                          <a:spcPct val="107000"/>
                        </a:lnSpc>
                        <a:spcBef>
                          <a:spcPts val="0"/>
                        </a:spcBef>
                        <a:spcAft>
                          <a:spcPts val="0"/>
                        </a:spcAft>
                        <a:buSzPct val="25000"/>
                        <a:buNone/>
                      </a:pPr>
                      <a:r>
                        <a:rPr lang="tr-TR" sz="1600" u="none" strike="noStrike" cap="none" baseline="0"/>
                        <a:t>	cin&gt;&gt;a;</a:t>
                      </a:r>
                    </a:p>
                    <a:p>
                      <a:pPr marL="0" marR="0" lvl="0" indent="0" algn="l" rtl="0">
                        <a:lnSpc>
                          <a:spcPct val="107000"/>
                        </a:lnSpc>
                        <a:spcBef>
                          <a:spcPts val="0"/>
                        </a:spcBef>
                        <a:spcAft>
                          <a:spcPts val="0"/>
                        </a:spcAft>
                        <a:buSzPct val="25000"/>
                        <a:buNone/>
                      </a:pPr>
                      <a:r>
                        <a:rPr lang="tr-TR" sz="1600" u="none" strike="noStrike" cap="none" baseline="0"/>
                        <a:t>	return 0;</a:t>
                      </a:r>
                    </a:p>
                    <a:p>
                      <a:pPr marL="0" marR="0" lvl="0" indent="0" algn="l" rtl="0">
                        <a:lnSpc>
                          <a:spcPct val="107000"/>
                        </a:lnSpc>
                        <a:spcBef>
                          <a:spcPts val="0"/>
                        </a:spcBef>
                        <a:spcAft>
                          <a:spcPts val="0"/>
                        </a:spcAft>
                        <a:buSzPct val="25000"/>
                        <a:buNone/>
                      </a:pPr>
                      <a:r>
                        <a:rPr lang="tr-TR" sz="1600" u="none" strike="noStrike" cap="none" baseline="0"/>
                        <a:t>}</a:t>
                      </a:r>
                    </a:p>
                  </a:txBody>
                  <a:tcPr marL="68575" marR="68575" marT="0" marB="0"/>
                </a:tc>
                <a:tc>
                  <a:txBody>
                    <a:bodyPr/>
                    <a:lstStyle/>
                    <a:p>
                      <a:pPr marL="0" marR="0" lvl="0" indent="0" algn="l" rtl="0">
                        <a:lnSpc>
                          <a:spcPct val="107000"/>
                        </a:lnSpc>
                        <a:spcBef>
                          <a:spcPts val="0"/>
                        </a:spcBef>
                        <a:spcAft>
                          <a:spcPts val="0"/>
                        </a:spcAft>
                        <a:buSzPct val="25000"/>
                        <a:buNone/>
                      </a:pPr>
                      <a:r>
                        <a:rPr lang="tr-TR" sz="1600" u="none" strike="noStrike" cap="none" baseline="0"/>
                        <a:t>#include &lt;iostream&gt;</a:t>
                      </a:r>
                    </a:p>
                    <a:p>
                      <a:pPr marL="0" marR="0" lvl="0" indent="0" algn="l" rtl="0">
                        <a:lnSpc>
                          <a:spcPct val="107000"/>
                        </a:lnSpc>
                        <a:spcBef>
                          <a:spcPts val="0"/>
                        </a:spcBef>
                        <a:spcAft>
                          <a:spcPts val="0"/>
                        </a:spcAft>
                        <a:buSzPct val="25000"/>
                        <a:buNone/>
                      </a:pPr>
                      <a:r>
                        <a:rPr lang="tr-TR" sz="1600" u="none" strike="noStrike" cap="none" baseline="0"/>
                        <a:t>using namespace std;</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void artir(int *a)</a:t>
                      </a:r>
                    </a:p>
                    <a:p>
                      <a:pPr marL="0" marR="0" lvl="0" indent="0" algn="l" rtl="0">
                        <a:lnSpc>
                          <a:spcPct val="107000"/>
                        </a:lnSpc>
                        <a:spcBef>
                          <a:spcPts val="0"/>
                        </a:spcBef>
                        <a:spcAft>
                          <a:spcPts val="0"/>
                        </a:spcAft>
                        <a:buSzPct val="25000"/>
                        <a:buNone/>
                      </a:pPr>
                      <a:r>
                        <a:rPr lang="tr-TR" sz="1600" u="none" strike="noStrike" cap="none" baseline="0"/>
                        <a:t>{</a:t>
                      </a:r>
                    </a:p>
                    <a:p>
                      <a:pPr marL="0" marR="0" lvl="0" indent="0" algn="l" rtl="0">
                        <a:lnSpc>
                          <a:spcPct val="107000"/>
                        </a:lnSpc>
                        <a:spcBef>
                          <a:spcPts val="0"/>
                        </a:spcBef>
                        <a:spcAft>
                          <a:spcPts val="0"/>
                        </a:spcAft>
                        <a:buSzPct val="25000"/>
                        <a:buNone/>
                      </a:pPr>
                      <a:r>
                        <a:rPr lang="tr-TR" sz="1600" u="none" strike="noStrike" cap="none" baseline="0"/>
                        <a:t>	(*a)++;</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int main(int argc, char *argv[]) {</a:t>
                      </a:r>
                    </a:p>
                    <a:p>
                      <a:pPr marL="0" marR="0" lvl="0" indent="0" algn="l" rtl="0">
                        <a:lnSpc>
                          <a:spcPct val="107000"/>
                        </a:lnSpc>
                        <a:spcBef>
                          <a:spcPts val="0"/>
                        </a:spcBef>
                        <a:spcAft>
                          <a:spcPts val="0"/>
                        </a:spcAft>
                        <a:buSzPct val="25000"/>
                        <a:buNone/>
                      </a:pPr>
                      <a:r>
                        <a:rPr lang="tr-TR" sz="1600" u="none" strike="noStrike" cap="none" baseline="0"/>
                        <a:t>	int a=120;</a:t>
                      </a:r>
                    </a:p>
                    <a:p>
                      <a:pPr marL="0" marR="0" lvl="0" indent="0" algn="l" rtl="0">
                        <a:lnSpc>
                          <a:spcPct val="107000"/>
                        </a:lnSpc>
                        <a:spcBef>
                          <a:spcPts val="0"/>
                        </a:spcBef>
                        <a:spcAft>
                          <a:spcPts val="0"/>
                        </a:spcAft>
                        <a:buSzPct val="25000"/>
                        <a:buNone/>
                      </a:pPr>
                      <a:r>
                        <a:rPr lang="tr-TR" sz="1600" u="none" strike="noStrike" cap="none" baseline="0"/>
                        <a:t>	</a:t>
                      </a:r>
                    </a:p>
                    <a:p>
                      <a:pPr marL="0" marR="0" lvl="0" indent="0" algn="l" rtl="0">
                        <a:lnSpc>
                          <a:spcPct val="107000"/>
                        </a:lnSpc>
                        <a:spcBef>
                          <a:spcPts val="0"/>
                        </a:spcBef>
                        <a:spcAft>
                          <a:spcPts val="0"/>
                        </a:spcAft>
                        <a:buSzPct val="25000"/>
                        <a:buNone/>
                      </a:pPr>
                      <a:r>
                        <a:rPr lang="tr-TR" sz="1600" u="none" strike="noStrike" cap="none" baseline="0"/>
                        <a:t>	cout&lt;&lt;"sayi="&lt;&lt;a;</a:t>
                      </a:r>
                    </a:p>
                    <a:p>
                      <a:pPr marL="0" marR="0" lvl="0" indent="0" algn="l" rtl="0">
                        <a:lnSpc>
                          <a:spcPct val="107000"/>
                        </a:lnSpc>
                        <a:spcBef>
                          <a:spcPts val="0"/>
                        </a:spcBef>
                        <a:spcAft>
                          <a:spcPts val="0"/>
                        </a:spcAft>
                        <a:buSzPct val="25000"/>
                        <a:buNone/>
                      </a:pPr>
                      <a:r>
                        <a:rPr lang="tr-TR" sz="1600" u="none" strike="noStrike" cap="none" baseline="0"/>
                        <a:t>	artir(&amp;a);</a:t>
                      </a:r>
                    </a:p>
                    <a:p>
                      <a:pPr marL="0" marR="0" lvl="0" indent="0" algn="l" rtl="0">
                        <a:lnSpc>
                          <a:spcPct val="107000"/>
                        </a:lnSpc>
                        <a:spcBef>
                          <a:spcPts val="0"/>
                        </a:spcBef>
                        <a:spcAft>
                          <a:spcPts val="0"/>
                        </a:spcAft>
                        <a:buSzPct val="25000"/>
                        <a:buNone/>
                      </a:pPr>
                      <a:r>
                        <a:rPr lang="tr-TR" sz="1600" u="none" strike="noStrike" cap="none" baseline="0"/>
                        <a:t>	cout&lt;&lt;"sayi="&lt;&lt;a;</a:t>
                      </a:r>
                    </a:p>
                    <a:p>
                      <a:pPr marL="0" marR="0" lvl="0" indent="0" algn="l" rtl="0">
                        <a:lnSpc>
                          <a:spcPct val="107000"/>
                        </a:lnSpc>
                        <a:spcBef>
                          <a:spcPts val="0"/>
                        </a:spcBef>
                        <a:spcAft>
                          <a:spcPts val="0"/>
                        </a:spcAft>
                        <a:buSzPct val="25000"/>
                        <a:buNone/>
                      </a:pPr>
                      <a:r>
                        <a:rPr lang="tr-TR" sz="1600" u="none" strike="noStrike" cap="none" baseline="0"/>
                        <a:t>	cin&gt;&gt;a;</a:t>
                      </a:r>
                    </a:p>
                    <a:p>
                      <a:pPr marL="0" marR="0" lvl="0" indent="0" algn="l" rtl="0">
                        <a:lnSpc>
                          <a:spcPct val="107000"/>
                        </a:lnSpc>
                        <a:spcBef>
                          <a:spcPts val="0"/>
                        </a:spcBef>
                        <a:spcAft>
                          <a:spcPts val="0"/>
                        </a:spcAft>
                        <a:buSzPct val="25000"/>
                        <a:buNone/>
                      </a:pPr>
                      <a:r>
                        <a:rPr lang="tr-TR" sz="1600" u="none" strike="noStrike" cap="none" baseline="0"/>
                        <a:t>	return 0;</a:t>
                      </a:r>
                    </a:p>
                    <a:p>
                      <a:pPr marL="0" marR="0" lvl="0" indent="0" algn="l" rtl="0">
                        <a:lnSpc>
                          <a:spcPct val="107000"/>
                        </a:lnSpc>
                        <a:spcBef>
                          <a:spcPts val="0"/>
                        </a:spcBef>
                        <a:spcAft>
                          <a:spcPts val="0"/>
                        </a:spcAft>
                        <a:buSzPct val="25000"/>
                        <a:buNone/>
                      </a:pPr>
                      <a:r>
                        <a:rPr lang="tr-TR" sz="1600" u="none" strike="noStrike" cap="none" baseline="0"/>
                        <a:t>}</a:t>
                      </a:r>
                    </a:p>
                  </a:txBody>
                  <a:tcPr marL="68575" marR="68575" marT="0" marB="0"/>
                </a:tc>
              </a:tr>
            </a:tbl>
          </a:graphicData>
        </a:graphic>
      </p:graphicFrame>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aphicFrame>
        <p:nvGraphicFramePr>
          <p:cNvPr id="347" name="Shape 347"/>
          <p:cNvGraphicFramePr/>
          <p:nvPr/>
        </p:nvGraphicFramePr>
        <p:xfrm>
          <a:off x="2032000" y="539362"/>
          <a:ext cx="8128000" cy="6187450"/>
        </p:xfrm>
        <a:graphic>
          <a:graphicData uri="http://schemas.openxmlformats.org/drawingml/2006/table">
            <a:tbl>
              <a:tblPr firstRow="1" bandRow="1">
                <a:noFill/>
                <a:tableStyleId>{82883C65-BD7E-4DE5-A616-B1686468B9CB}</a:tableStyleId>
              </a:tblPr>
              <a:tblGrid>
                <a:gridCol w="8128000"/>
              </a:tblGrid>
              <a:tr h="370850">
                <a:tc>
                  <a:txBody>
                    <a:bodyPr/>
                    <a:lstStyle/>
                    <a:p>
                      <a:pPr marL="0" marR="0" lvl="0" indent="0" algn="l" rtl="0">
                        <a:spcBef>
                          <a:spcPts val="0"/>
                        </a:spcBef>
                        <a:buSzPct val="25000"/>
                        <a:buNone/>
                      </a:pPr>
                      <a:r>
                        <a:rPr lang="tr-TR" sz="1600" u="none" strike="noStrike" cap="none" baseline="0"/>
                        <a:t>#include &lt;iostream&gt;</a:t>
                      </a:r>
                    </a:p>
                    <a:p>
                      <a:pPr marL="0" marR="0" lvl="0" indent="0" algn="l" rtl="0">
                        <a:spcBef>
                          <a:spcPts val="0"/>
                        </a:spcBef>
                        <a:buSzPct val="25000"/>
                        <a:buNone/>
                      </a:pPr>
                      <a:r>
                        <a:rPr lang="tr-TR" sz="1600" u="none" strike="noStrike" cap="none" baseline="0"/>
                        <a:t>using namespace std;</a:t>
                      </a:r>
                    </a:p>
                    <a:p>
                      <a:pPr marL="0" marR="0" lvl="0" indent="0" algn="l" rtl="0">
                        <a:spcBef>
                          <a:spcPts val="0"/>
                        </a:spcBef>
                        <a:buNone/>
                      </a:pPr>
                      <a:endParaRPr sz="1600" u="none" strike="noStrike" cap="none" baseline="0"/>
                    </a:p>
                    <a:p>
                      <a:pPr marL="0" marR="0" lvl="0" indent="0" algn="l" rtl="0">
                        <a:spcBef>
                          <a:spcPts val="0"/>
                        </a:spcBef>
                        <a:buNone/>
                      </a:pPr>
                      <a:endParaRPr sz="1600" u="none" strike="noStrike" cap="none" baseline="0"/>
                    </a:p>
                    <a:p>
                      <a:pPr marL="0" marR="0" lvl="0" indent="0" algn="l" rtl="0">
                        <a:spcBef>
                          <a:spcPts val="0"/>
                        </a:spcBef>
                        <a:buSzPct val="25000"/>
                        <a:buNone/>
                      </a:pPr>
                      <a:r>
                        <a:rPr lang="tr-TR" sz="1600" u="none" strike="noStrike" cap="none" baseline="0"/>
                        <a:t>void degistir(int *sayi1,int *sayi2)</a:t>
                      </a:r>
                    </a:p>
                    <a:p>
                      <a:pPr marL="0" marR="0" lvl="0" indent="0" algn="l" rtl="0">
                        <a:spcBef>
                          <a:spcPts val="0"/>
                        </a:spcBef>
                        <a:buSzPct val="25000"/>
                        <a:buNone/>
                      </a:pPr>
                      <a:r>
                        <a:rPr lang="tr-TR" sz="1600" u="none" strike="noStrike" cap="none" baseline="0"/>
                        <a:t>{</a:t>
                      </a:r>
                    </a:p>
                    <a:p>
                      <a:pPr marL="0" marR="0" lvl="0" indent="0" algn="l" rtl="0">
                        <a:spcBef>
                          <a:spcPts val="0"/>
                        </a:spcBef>
                        <a:buSzPct val="25000"/>
                        <a:buNone/>
                      </a:pPr>
                      <a:r>
                        <a:rPr lang="tr-TR" sz="1600" u="none" strike="noStrike" cap="none" baseline="0"/>
                        <a:t>	int deg;</a:t>
                      </a:r>
                    </a:p>
                    <a:p>
                      <a:pPr marL="0" marR="0" lvl="0" indent="0" algn="l" rtl="0">
                        <a:spcBef>
                          <a:spcPts val="0"/>
                        </a:spcBef>
                        <a:buSzPct val="25000"/>
                        <a:buNone/>
                      </a:pPr>
                      <a:r>
                        <a:rPr lang="tr-TR" sz="1600" u="none" strike="noStrike" cap="none" baseline="0"/>
                        <a:t>	deg=*sayi1;</a:t>
                      </a:r>
                    </a:p>
                    <a:p>
                      <a:pPr marL="0" marR="0" lvl="0" indent="0" algn="l" rtl="0">
                        <a:spcBef>
                          <a:spcPts val="0"/>
                        </a:spcBef>
                        <a:buSzPct val="25000"/>
                        <a:buNone/>
                      </a:pPr>
                      <a:r>
                        <a:rPr lang="tr-TR" sz="1600" u="none" strike="noStrike" cap="none" baseline="0"/>
                        <a:t>	*sayi1=*sayi2;</a:t>
                      </a:r>
                    </a:p>
                    <a:p>
                      <a:pPr marL="0" marR="0" lvl="0" indent="0" algn="l" rtl="0">
                        <a:spcBef>
                          <a:spcPts val="0"/>
                        </a:spcBef>
                        <a:buSzPct val="25000"/>
                        <a:buNone/>
                      </a:pPr>
                      <a:r>
                        <a:rPr lang="tr-TR" sz="1600" u="none" strike="noStrike" cap="none" baseline="0"/>
                        <a:t>	*sayi2=deg;</a:t>
                      </a:r>
                    </a:p>
                    <a:p>
                      <a:pPr marL="0" marR="0" lvl="0" indent="0" algn="l" rtl="0">
                        <a:spcBef>
                          <a:spcPts val="0"/>
                        </a:spcBef>
                        <a:buSzPct val="25000"/>
                        <a:buNone/>
                      </a:pPr>
                      <a:r>
                        <a:rPr lang="tr-TR" sz="1600" u="none" strike="noStrike" cap="none" baseline="0"/>
                        <a:t>}</a:t>
                      </a:r>
                    </a:p>
                    <a:p>
                      <a:pPr marL="0" marR="0" lvl="0" indent="0" algn="l" rtl="0">
                        <a:spcBef>
                          <a:spcPts val="0"/>
                        </a:spcBef>
                        <a:buNone/>
                      </a:pPr>
                      <a:endParaRPr sz="1600" u="none" strike="noStrike" cap="none" baseline="0"/>
                    </a:p>
                    <a:p>
                      <a:pPr marL="0" marR="0" lvl="0" indent="0" algn="l" rtl="0">
                        <a:spcBef>
                          <a:spcPts val="0"/>
                        </a:spcBef>
                        <a:buNone/>
                      </a:pPr>
                      <a:endParaRPr sz="1600" u="none" strike="noStrike" cap="none" baseline="0"/>
                    </a:p>
                    <a:p>
                      <a:pPr marL="0" marR="0" lvl="0" indent="0" algn="l" rtl="0">
                        <a:spcBef>
                          <a:spcPts val="0"/>
                        </a:spcBef>
                        <a:buNone/>
                      </a:pPr>
                      <a:endParaRPr sz="1600" u="none" strike="noStrike" cap="none" baseline="0"/>
                    </a:p>
                    <a:p>
                      <a:pPr marL="0" marR="0" lvl="0" indent="0" algn="l" rtl="0">
                        <a:spcBef>
                          <a:spcPts val="0"/>
                        </a:spcBef>
                        <a:buSzPct val="25000"/>
                        <a:buNone/>
                      </a:pPr>
                      <a:r>
                        <a:rPr lang="tr-TR" sz="1600" u="none" strike="noStrike" cap="none" baseline="0"/>
                        <a:t>int main(int argc, char *argv[]) {</a:t>
                      </a:r>
                    </a:p>
                    <a:p>
                      <a:pPr marL="0" marR="0" lvl="0" indent="0" algn="l" rtl="0">
                        <a:spcBef>
                          <a:spcPts val="0"/>
                        </a:spcBef>
                        <a:buSzPct val="25000"/>
                        <a:buNone/>
                      </a:pPr>
                      <a:r>
                        <a:rPr lang="tr-TR" sz="1600" u="none" strike="noStrike" cap="none" baseline="0"/>
                        <a:t>	int deger1=120,deger2=200;</a:t>
                      </a:r>
                    </a:p>
                    <a:p>
                      <a:pPr marL="0" marR="0" lvl="0" indent="0" algn="l" rtl="0">
                        <a:spcBef>
                          <a:spcPts val="0"/>
                        </a:spcBef>
                        <a:buSzPct val="25000"/>
                        <a:buNone/>
                      </a:pPr>
                      <a:r>
                        <a:rPr lang="tr-TR" sz="1600" u="none" strike="noStrike" cap="none" baseline="0"/>
                        <a:t>	</a:t>
                      </a:r>
                    </a:p>
                    <a:p>
                      <a:pPr marL="0" marR="0" lvl="0" indent="0" algn="l" rtl="0">
                        <a:spcBef>
                          <a:spcPts val="0"/>
                        </a:spcBef>
                        <a:buSzPct val="25000"/>
                        <a:buNone/>
                      </a:pPr>
                      <a:r>
                        <a:rPr lang="tr-TR" sz="1600" u="none" strike="noStrike" cap="none" baseline="0"/>
                        <a:t>	cout&lt;&lt;"Deger1="&lt;&lt;deger1&lt;&lt;endl;     </a:t>
                      </a:r>
                    </a:p>
                    <a:p>
                      <a:pPr marL="0" marR="0" lvl="0" indent="0" algn="l" rtl="0">
                        <a:spcBef>
                          <a:spcPts val="0"/>
                        </a:spcBef>
                        <a:buSzPct val="25000"/>
                        <a:buNone/>
                      </a:pPr>
                      <a:r>
                        <a:rPr lang="tr-TR" sz="1600" u="none" strike="noStrike" cap="none" baseline="0"/>
                        <a:t>	cout&lt;&lt;"Deger2="&lt;&lt;deger2&lt;&lt;endl;     </a:t>
                      </a:r>
                    </a:p>
                    <a:p>
                      <a:pPr marL="0" marR="0" lvl="0" indent="0" algn="l" rtl="0">
                        <a:spcBef>
                          <a:spcPts val="0"/>
                        </a:spcBef>
                        <a:buSzPct val="25000"/>
                        <a:buNone/>
                      </a:pPr>
                      <a:r>
                        <a:rPr lang="tr-TR" sz="1600" u="none" strike="noStrike" cap="none" baseline="0"/>
                        <a:t>	cout&lt;&lt;"----------"&lt;&lt;endl;</a:t>
                      </a:r>
                    </a:p>
                    <a:p>
                      <a:pPr marL="0" marR="0" lvl="0" indent="0" algn="l" rtl="0">
                        <a:spcBef>
                          <a:spcPts val="0"/>
                        </a:spcBef>
                        <a:buSzPct val="25000"/>
                        <a:buNone/>
                      </a:pPr>
                      <a:r>
                        <a:rPr lang="tr-TR" sz="1600" u="none" strike="noStrike" cap="none" baseline="0"/>
                        <a:t>	degistir(&amp;deger1,&amp;deger2);</a:t>
                      </a:r>
                    </a:p>
                    <a:p>
                      <a:pPr marL="0" marR="0" lvl="0" indent="0" algn="l" rtl="0">
                        <a:spcBef>
                          <a:spcPts val="0"/>
                        </a:spcBef>
                        <a:buSzPct val="25000"/>
                        <a:buNone/>
                      </a:pPr>
                      <a:r>
                        <a:rPr lang="tr-TR" sz="1600" u="none" strike="noStrike" cap="none" baseline="0"/>
                        <a:t>	cout&lt;&lt;"Deger1="&lt;&lt;deger1&lt;&lt;endl;     </a:t>
                      </a:r>
                    </a:p>
                    <a:p>
                      <a:pPr marL="0" marR="0" lvl="0" indent="0" algn="l" rtl="0">
                        <a:spcBef>
                          <a:spcPts val="0"/>
                        </a:spcBef>
                        <a:buSzPct val="25000"/>
                        <a:buNone/>
                      </a:pPr>
                      <a:r>
                        <a:rPr lang="tr-TR" sz="1600" u="none" strike="noStrike" cap="none" baseline="0"/>
                        <a:t>	cout&lt;&lt;"Deger2="&lt;&lt;deger2&lt;&lt;endl; 	</a:t>
                      </a:r>
                    </a:p>
                    <a:p>
                      <a:pPr marL="0" marR="0" lvl="0" indent="0" algn="l" rtl="0">
                        <a:spcBef>
                          <a:spcPts val="0"/>
                        </a:spcBef>
                        <a:buSzPct val="25000"/>
                        <a:buNone/>
                      </a:pPr>
                      <a:r>
                        <a:rPr lang="tr-TR" sz="1600" u="none" strike="noStrike" cap="none" baseline="0"/>
                        <a:t>	return 0;</a:t>
                      </a:r>
                    </a:p>
                    <a:p>
                      <a:pPr marL="0" marR="0" lvl="0" indent="0" algn="l" rtl="0">
                        <a:spcBef>
                          <a:spcPts val="0"/>
                        </a:spcBef>
                        <a:buSzPct val="25000"/>
                        <a:buNone/>
                      </a:pPr>
                      <a:r>
                        <a:rPr lang="tr-TR" sz="1600" u="none" strike="noStrike" cap="none" baseline="0"/>
                        <a:t>}</a:t>
                      </a:r>
                    </a:p>
                  </a:txBody>
                  <a:tcPr marL="91450" marR="91450" marT="45725" marB="45725"/>
                </a:tc>
              </a:tr>
            </a:tbl>
          </a:graphicData>
        </a:graphic>
      </p:graphicFrame>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3">
            <a:alphaModFix/>
          </a:blip>
          <a:srcRect/>
          <a:stretch/>
        </p:blipFill>
        <p:spPr>
          <a:xfrm>
            <a:off x="1858432" y="971549"/>
            <a:ext cx="8475136" cy="5686827"/>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graphicFrame>
        <p:nvGraphicFramePr>
          <p:cNvPr id="357" name="Shape 357"/>
          <p:cNvGraphicFramePr/>
          <p:nvPr/>
        </p:nvGraphicFramePr>
        <p:xfrm>
          <a:off x="2032000" y="719666"/>
          <a:ext cx="8128000" cy="6126490"/>
        </p:xfrm>
        <a:graphic>
          <a:graphicData uri="http://schemas.openxmlformats.org/drawingml/2006/table">
            <a:tbl>
              <a:tblPr firstRow="1" bandRow="1">
                <a:noFill/>
                <a:tableStyleId>{2C070A21-E0A6-431D-AFFB-9B2C1B6C5E8A}</a:tableStyleId>
              </a:tblPr>
              <a:tblGrid>
                <a:gridCol w="8128000"/>
              </a:tblGrid>
              <a:tr h="370850">
                <a:tc>
                  <a:txBody>
                    <a:bodyPr/>
                    <a:lstStyle/>
                    <a:p>
                      <a:pPr marL="0" marR="0" lvl="0" indent="0" algn="l" rtl="0">
                        <a:spcBef>
                          <a:spcPts val="0"/>
                        </a:spcBef>
                        <a:buSzPct val="25000"/>
                        <a:buNone/>
                      </a:pPr>
                      <a:r>
                        <a:rPr lang="tr-TR" sz="1800" u="none" strike="noStrike" cap="none" baseline="0"/>
                        <a:t>#include &lt;iostream&gt;</a:t>
                      </a:r>
                    </a:p>
                    <a:p>
                      <a:pPr marL="0" marR="0" lvl="0" indent="0" algn="l" rtl="0">
                        <a:spcBef>
                          <a:spcPts val="0"/>
                        </a:spcBef>
                        <a:buSzPct val="25000"/>
                        <a:buNone/>
                      </a:pPr>
                      <a:r>
                        <a:rPr lang="tr-TR" sz="1800" u="none" strike="noStrike" cap="none" baseline="0"/>
                        <a:t>using namespace std;</a:t>
                      </a:r>
                    </a:p>
                    <a:p>
                      <a:pPr marL="0" marR="0" lvl="0" indent="0" algn="l" rtl="0">
                        <a:spcBef>
                          <a:spcPts val="0"/>
                        </a:spcBef>
                        <a:buNone/>
                      </a:pPr>
                      <a:endParaRPr sz="1800" u="none" strike="noStrike" cap="none" baseline="0"/>
                    </a:p>
                    <a:p>
                      <a:pPr marL="0" marR="0" lvl="0" indent="0" algn="l" rtl="0">
                        <a:spcBef>
                          <a:spcPts val="0"/>
                        </a:spcBef>
                        <a:buSzPct val="25000"/>
                        <a:buNone/>
                      </a:pPr>
                      <a:r>
                        <a:rPr lang="tr-TR" sz="1800" u="none" strike="noStrike" cap="none" baseline="0"/>
                        <a:t>int main(int argc, char *argv[]) {</a:t>
                      </a:r>
                    </a:p>
                    <a:p>
                      <a:pPr marL="0" marR="0" lvl="0" indent="0" algn="l" rtl="0">
                        <a:spcBef>
                          <a:spcPts val="0"/>
                        </a:spcBef>
                        <a:buSzPct val="25000"/>
                        <a:buNone/>
                      </a:pPr>
                      <a:r>
                        <a:rPr lang="tr-TR" sz="1800" u="none" strike="noStrike" cap="none" baseline="0"/>
                        <a:t>	</a:t>
                      </a:r>
                    </a:p>
                    <a:p>
                      <a:pPr marL="0" marR="0" lvl="0" indent="0" algn="l" rtl="0">
                        <a:spcBef>
                          <a:spcPts val="0"/>
                        </a:spcBef>
                        <a:buSzPct val="25000"/>
                        <a:buNone/>
                      </a:pPr>
                      <a:r>
                        <a:rPr lang="tr-TR" sz="1800" u="none" strike="noStrike" cap="none" baseline="0"/>
                        <a:t>	int sayilar[]={4,8,15,16,23,42};</a:t>
                      </a:r>
                    </a:p>
                    <a:p>
                      <a:pPr marL="0" marR="0" lvl="0" indent="0" algn="l" rtl="0">
                        <a:spcBef>
                          <a:spcPts val="0"/>
                        </a:spcBef>
                        <a:buSzPct val="25000"/>
                        <a:buNone/>
                      </a:pPr>
                      <a:r>
                        <a:rPr lang="tr-TR" sz="1800" u="none" strike="noStrike" cap="none" baseline="0"/>
                        <a:t>	</a:t>
                      </a:r>
                    </a:p>
                    <a:p>
                      <a:pPr marL="0" marR="0" lvl="0" indent="0" algn="l" rtl="0">
                        <a:spcBef>
                          <a:spcPts val="0"/>
                        </a:spcBef>
                        <a:buSzPct val="25000"/>
                        <a:buNone/>
                      </a:pPr>
                      <a:r>
                        <a:rPr lang="tr-TR" sz="1800" u="none" strike="noStrike" cap="none" baseline="0"/>
                        <a:t>	int *adres1;</a:t>
                      </a:r>
                    </a:p>
                    <a:p>
                      <a:pPr marL="0" marR="0" lvl="0" indent="0" algn="l" rtl="0">
                        <a:spcBef>
                          <a:spcPts val="0"/>
                        </a:spcBef>
                        <a:buSzPct val="25000"/>
                        <a:buNone/>
                      </a:pPr>
                      <a:r>
                        <a:rPr lang="tr-TR" sz="1800" u="none" strike="noStrike" cap="none" baseline="0"/>
                        <a:t>	int *adres2;</a:t>
                      </a:r>
                    </a:p>
                    <a:p>
                      <a:pPr marL="0" marR="0" lvl="0" indent="0" algn="l" rtl="0">
                        <a:spcBef>
                          <a:spcPts val="0"/>
                        </a:spcBef>
                        <a:buSzPct val="25000"/>
                        <a:buNone/>
                      </a:pPr>
                      <a:r>
                        <a:rPr lang="tr-TR" sz="1800" u="none" strike="noStrike" cap="none" baseline="0"/>
                        <a:t>	</a:t>
                      </a:r>
                    </a:p>
                    <a:p>
                      <a:pPr marL="0" marR="0" lvl="0" indent="0" algn="l" rtl="0">
                        <a:spcBef>
                          <a:spcPts val="0"/>
                        </a:spcBef>
                        <a:buSzPct val="25000"/>
                        <a:buNone/>
                      </a:pPr>
                      <a:r>
                        <a:rPr lang="tr-TR" sz="1800" u="none" strike="noStrike" cap="none" baseline="0"/>
                        <a:t>	adres1=sayilar;</a:t>
                      </a:r>
                    </a:p>
                    <a:p>
                      <a:pPr marL="0" marR="0" lvl="0" indent="0" algn="l" rtl="0">
                        <a:spcBef>
                          <a:spcPts val="0"/>
                        </a:spcBef>
                        <a:buSzPct val="25000"/>
                        <a:buNone/>
                      </a:pPr>
                      <a:r>
                        <a:rPr lang="tr-TR" sz="1800" u="none" strike="noStrike" cap="none" baseline="0"/>
                        <a:t>	adres2=&amp;sayilar[0];</a:t>
                      </a:r>
                    </a:p>
                    <a:p>
                      <a:pPr marL="0" marR="0" lvl="0" indent="0" algn="l" rtl="0">
                        <a:spcBef>
                          <a:spcPts val="0"/>
                        </a:spcBef>
                        <a:buSzPct val="25000"/>
                        <a:buNone/>
                      </a:pPr>
                      <a:r>
                        <a:rPr lang="tr-TR" sz="1800" u="none" strike="noStrike" cap="none" baseline="0"/>
                        <a:t>	</a:t>
                      </a:r>
                    </a:p>
                    <a:p>
                      <a:pPr marL="0" marR="0" lvl="0" indent="0" algn="l" rtl="0">
                        <a:spcBef>
                          <a:spcPts val="0"/>
                        </a:spcBef>
                        <a:buSzPct val="25000"/>
                        <a:buNone/>
                      </a:pPr>
                      <a:r>
                        <a:rPr lang="tr-TR" sz="1800" u="none" strike="noStrike" cap="none" baseline="0"/>
                        <a:t>	cout&lt;&lt;"dizi adresi 1="&lt;&lt;adres1&lt;&lt;endl;</a:t>
                      </a:r>
                    </a:p>
                    <a:p>
                      <a:pPr marL="0" marR="0" lvl="0" indent="0" algn="l" rtl="0">
                        <a:spcBef>
                          <a:spcPts val="0"/>
                        </a:spcBef>
                        <a:buSzPct val="25000"/>
                        <a:buNone/>
                      </a:pPr>
                      <a:r>
                        <a:rPr lang="tr-TR" sz="1800" u="none" strike="noStrike" cap="none" baseline="0"/>
                        <a:t>	cout&lt;&lt;"dizi adresi 2="&lt;&lt;adres2&lt;&lt;endl;	</a:t>
                      </a:r>
                    </a:p>
                    <a:p>
                      <a:pPr marL="0" marR="0" lvl="0" indent="0" algn="l" rtl="0">
                        <a:spcBef>
                          <a:spcPts val="0"/>
                        </a:spcBef>
                        <a:buSzPct val="25000"/>
                        <a:buNone/>
                      </a:pPr>
                      <a:r>
                        <a:rPr lang="tr-TR" sz="1800" u="none" strike="noStrike" cap="none" baseline="0"/>
                        <a:t>	cout&lt;&lt;"dizi adresi 2="&lt;&lt;*adres1&lt;&lt;endl;</a:t>
                      </a:r>
                    </a:p>
                    <a:p>
                      <a:pPr marL="0" marR="0" lvl="0" indent="0" algn="l" rtl="0">
                        <a:spcBef>
                          <a:spcPts val="0"/>
                        </a:spcBef>
                        <a:buSzPct val="25000"/>
                        <a:buNone/>
                      </a:pPr>
                      <a:r>
                        <a:rPr lang="tr-TR" sz="1800" u="none" strike="noStrike" cap="none" baseline="0"/>
                        <a:t>	adres1++;</a:t>
                      </a:r>
                    </a:p>
                    <a:p>
                      <a:pPr marL="0" marR="0" lvl="0" indent="0" algn="l" rtl="0">
                        <a:spcBef>
                          <a:spcPts val="0"/>
                        </a:spcBef>
                        <a:buSzPct val="25000"/>
                        <a:buNone/>
                      </a:pPr>
                      <a:r>
                        <a:rPr lang="tr-TR" sz="1800" u="none" strike="noStrike" cap="none" baseline="0"/>
                        <a:t>	cout&lt;&lt;"dizi adresi 2="&lt;&lt;*adres1&lt;&lt;endl;</a:t>
                      </a:r>
                    </a:p>
                    <a:p>
                      <a:pPr marL="0" marR="0" lvl="0" indent="0" algn="l" rtl="0">
                        <a:spcBef>
                          <a:spcPts val="0"/>
                        </a:spcBef>
                        <a:buSzPct val="25000"/>
                        <a:buNone/>
                      </a:pPr>
                      <a:r>
                        <a:rPr lang="tr-TR" sz="1800" u="none" strike="noStrike" cap="none" baseline="0"/>
                        <a:t>	adres1=adres1+2;</a:t>
                      </a:r>
                    </a:p>
                    <a:p>
                      <a:pPr marL="0" marR="0" lvl="0" indent="0" algn="l" rtl="0">
                        <a:spcBef>
                          <a:spcPts val="0"/>
                        </a:spcBef>
                        <a:buSzPct val="25000"/>
                        <a:buNone/>
                      </a:pPr>
                      <a:r>
                        <a:rPr lang="tr-TR" sz="1800" u="none" strike="noStrike" cap="none" baseline="0"/>
                        <a:t>	cout&lt;&lt;"dizi adresi 2="&lt;&lt;*adres1&lt;&lt;endl;</a:t>
                      </a:r>
                    </a:p>
                    <a:p>
                      <a:pPr marL="0" marR="0" lvl="0" indent="0" algn="l" rtl="0">
                        <a:spcBef>
                          <a:spcPts val="0"/>
                        </a:spcBef>
                        <a:buSzPct val="25000"/>
                        <a:buNone/>
                      </a:pPr>
                      <a:r>
                        <a:rPr lang="tr-TR" sz="1800" u="none" strike="noStrike" cap="none" baseline="0"/>
                        <a:t>	return 0;</a:t>
                      </a:r>
                    </a:p>
                    <a:p>
                      <a:pPr marL="0" marR="0" lvl="0" indent="0" algn="l" rtl="0">
                        <a:spcBef>
                          <a:spcPts val="0"/>
                        </a:spcBef>
                        <a:buSzPct val="25000"/>
                        <a:buNone/>
                      </a:pPr>
                      <a:r>
                        <a:rPr lang="tr-TR" sz="1800" u="none" strike="noStrike" cap="none" baseline="0"/>
                        <a:t>}</a:t>
                      </a:r>
                    </a:p>
                  </a:txBody>
                  <a:tcPr marL="91450" marR="91450" marT="45725" marB="45725"/>
                </a:tc>
              </a:tr>
            </a:tbl>
          </a:graphicData>
        </a:graphic>
      </p:graphicFrame>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581181" y="159040"/>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GÖSTERICI GÖSTERICISI</a:t>
            </a:r>
          </a:p>
        </p:txBody>
      </p:sp>
      <p:sp>
        <p:nvSpPr>
          <p:cNvPr id="363" name="Shape 363"/>
          <p:cNvSpPr txBox="1">
            <a:spLocks noGrp="1"/>
          </p:cNvSpPr>
          <p:nvPr>
            <p:ph type="body" idx="1"/>
          </p:nvPr>
        </p:nvSpPr>
        <p:spPr>
          <a:xfrm>
            <a:off x="838200" y="1825625"/>
            <a:ext cx="10515599" cy="1188031"/>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int *p;    // Bir tamsayı değerinin adresini gösteren gösterici </a:t>
            </a: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int **pp;  // Bir tamsayı göstericisini gösteren gösterici. </a:t>
            </a:r>
          </a:p>
          <a:p>
            <a:pPr marL="285750" marR="0" lvl="0" indent="-184150" algn="l" rtl="0">
              <a:spcBef>
                <a:spcPts val="1000"/>
              </a:spcBef>
              <a:spcAft>
                <a:spcPts val="60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p:txBody>
      </p:sp>
      <p:graphicFrame>
        <p:nvGraphicFramePr>
          <p:cNvPr id="364" name="Shape 364"/>
          <p:cNvGraphicFramePr/>
          <p:nvPr/>
        </p:nvGraphicFramePr>
        <p:xfrm>
          <a:off x="2746061" y="2963172"/>
          <a:ext cx="6699875" cy="3089900"/>
        </p:xfrm>
        <a:graphic>
          <a:graphicData uri="http://schemas.openxmlformats.org/drawingml/2006/table">
            <a:tbl>
              <a:tblPr firstRow="1" bandRow="1">
                <a:noFill/>
                <a:tableStyleId>{93DF0087-0D42-4CF8-84DD-572622E0FE2E}</a:tableStyleId>
              </a:tblPr>
              <a:tblGrid>
                <a:gridCol w="2939250"/>
                <a:gridCol w="3760625"/>
              </a:tblGrid>
              <a:tr h="3089900">
                <a:tc>
                  <a:txBody>
                    <a:bodyPr/>
                    <a:lstStyle/>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int a=10;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int *p = &amp;a;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int **pp = &amp;p;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cout&lt;&lt;*p;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cout&lt;&lt;**pp;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cout&lt;&lt;*pp;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cout&lt;&lt;pp;  </a:t>
                      </a:r>
                    </a:p>
                    <a:p>
                      <a:pPr marL="0" marR="0" lvl="0" indent="0" algn="l" rtl="0">
                        <a:lnSpc>
                          <a:spcPct val="100000"/>
                        </a:lnSpc>
                        <a:spcBef>
                          <a:spcPts val="0"/>
                        </a:spcBef>
                        <a:spcAft>
                          <a:spcPts val="0"/>
                        </a:spcAft>
                        <a:buClr>
                          <a:schemeClr val="lt1"/>
                        </a:buClr>
                        <a:buSzPct val="25000"/>
                        <a:buFont typeface="Questrial"/>
                        <a:buNone/>
                      </a:pPr>
                      <a:r>
                        <a:rPr lang="tr-TR" sz="1800" b="1" u="none" strike="noStrike" cap="none" baseline="0">
                          <a:solidFill>
                            <a:schemeClr val="lt1"/>
                          </a:solidFill>
                          <a:latin typeface="Questrial"/>
                          <a:ea typeface="Questrial"/>
                          <a:cs typeface="Questrial"/>
                          <a:sym typeface="Questrial"/>
                        </a:rPr>
                        <a:t>cout&lt;&lt;&amp;pp;  </a:t>
                      </a:r>
                    </a:p>
                    <a:p>
                      <a:pPr marL="0" marR="0" lvl="0" indent="0" algn="l" rtl="0">
                        <a:spcBef>
                          <a:spcPts val="0"/>
                        </a:spcBef>
                        <a:buNone/>
                      </a:pPr>
                      <a:endParaRPr sz="1800" u="none" strike="noStrike" cap="none" baseline="0"/>
                    </a:p>
                  </a:txBody>
                  <a:tcPr marL="91450" marR="91450" marT="45725" marB="45725"/>
                </a:tc>
                <a:tc>
                  <a:txBody>
                    <a:bodyPr/>
                    <a:lstStyle/>
                    <a:p>
                      <a:pPr marL="0" marR="0" lvl="0" indent="0" algn="l" rtl="0">
                        <a:spcBef>
                          <a:spcPts val="0"/>
                        </a:spcBef>
                        <a:buNone/>
                      </a:pPr>
                      <a:endParaRPr sz="1800" u="none" strike="noStrike" cap="none" baseline="0"/>
                    </a:p>
                  </a:txBody>
                  <a:tcPr marL="91450" marR="91450" marT="45725" marB="45725"/>
                </a:tc>
              </a:tr>
            </a:tbl>
          </a:graphicData>
        </a:graphic>
      </p:graphicFrame>
      <p:pic>
        <p:nvPicPr>
          <p:cNvPr id="365" name="Shape 365"/>
          <p:cNvPicPr preferRelativeResize="0"/>
          <p:nvPr/>
        </p:nvPicPr>
        <p:blipFill rotWithShape="1">
          <a:blip r:embed="rId3">
            <a:alphaModFix/>
          </a:blip>
          <a:srcRect/>
          <a:stretch/>
        </p:blipFill>
        <p:spPr>
          <a:xfrm>
            <a:off x="6178151" y="3013656"/>
            <a:ext cx="2579482" cy="285910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FONKSIYON GÖSTERICISI</a:t>
            </a:r>
          </a:p>
        </p:txBody>
      </p:sp>
      <p:sp>
        <p:nvSpPr>
          <p:cNvPr id="371" name="Shape 371"/>
          <p:cNvSpPr txBox="1">
            <a:spLocks noGrp="1"/>
          </p:cNvSpPr>
          <p:nvPr>
            <p:ph type="body" idx="1"/>
          </p:nvPr>
        </p:nvSpPr>
        <p:spPr>
          <a:xfrm>
            <a:off x="838200" y="1825625"/>
            <a:ext cx="10515599" cy="3544865"/>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tip göstericilerde en önemli husus, gösterici ile gösterdiği fonksiyonun prototipi uymalıdır. </a:t>
            </a:r>
          </a:p>
          <a:p>
            <a:pPr marL="285750" marR="0" lvl="0" indent="-285750" algn="l" rtl="0">
              <a:spcBef>
                <a:spcPts val="1000"/>
              </a:spcBef>
              <a:spcAft>
                <a:spcPts val="60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Örneğin </a:t>
            </a:r>
            <a:r>
              <a:rPr lang="tr-TR" sz="2000" b="1" i="0" u="none" strike="noStrike" cap="none" baseline="0">
                <a:solidFill>
                  <a:srgbClr val="0F486F"/>
                </a:solidFill>
                <a:latin typeface="Questrial"/>
                <a:ea typeface="Questrial"/>
                <a:cs typeface="Questrial"/>
                <a:sym typeface="Questrial"/>
              </a:rPr>
              <a:t>int (*p)(int,int); </a:t>
            </a:r>
            <a:r>
              <a:rPr lang="tr-TR" sz="2000" b="0" i="0" u="none" strike="noStrike" cap="none" baseline="0">
                <a:solidFill>
                  <a:srgbClr val="0F486F"/>
                </a:solidFill>
                <a:latin typeface="Questrial"/>
                <a:ea typeface="Questrial"/>
                <a:cs typeface="Questrial"/>
                <a:sym typeface="Questrial"/>
              </a:rPr>
              <a:t>şeklinde tanımlanmış bir fonksiyon göstericisi, işaret edebileceği fonksiyon iki parametre alan ve tamsayı döndüren bir fonksiyon olabilir. Göstericideki parantez, derleyici tarafından normal göstericiymiş gibi yada gösterici döndüren bir fonksiyonmuş gibi algılanmasın diye kullanılmıştır. </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FONKSIYON GÖSTERICISI</a:t>
            </a:r>
          </a:p>
        </p:txBody>
      </p:sp>
      <p:graphicFrame>
        <p:nvGraphicFramePr>
          <p:cNvPr id="377" name="Shape 377"/>
          <p:cNvGraphicFramePr/>
          <p:nvPr/>
        </p:nvGraphicFramePr>
        <p:xfrm>
          <a:off x="684212" y="685800"/>
          <a:ext cx="8534400" cy="2834650"/>
        </p:xfrm>
        <a:graphic>
          <a:graphicData uri="http://schemas.openxmlformats.org/drawingml/2006/table">
            <a:tbl>
              <a:tblPr firstRow="1" bandRow="1">
                <a:noFill/>
                <a:tableStyleId>{6276A689-0C10-430A-B3B8-169BD4552BAD}</a:tableStyleId>
              </a:tblPr>
              <a:tblGrid>
                <a:gridCol w="3040775"/>
                <a:gridCol w="5493625"/>
              </a:tblGrid>
              <a:tr h="370850">
                <a:tc>
                  <a:txBody>
                    <a:bodyPr/>
                    <a:lstStyle/>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topla(int x,int y)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return x+y;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main()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int (*p)(int,int);   p=topla;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cout&lt;&lt;(*p)(25,30);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None/>
                      </a:pPr>
                      <a:endParaRPr sz="1800" u="none" strike="noStrike" cap="none" baseline="0"/>
                    </a:p>
                  </a:txBody>
                  <a:tcPr marL="74200" marR="74200" marT="45725" marB="45725"/>
                </a:tc>
                <a:tc>
                  <a:txBody>
                    <a:bodyPr/>
                    <a:lstStyle/>
                    <a:p>
                      <a:pPr marL="0" marR="0" lvl="0" indent="0" algn="l" rtl="0">
                        <a:spcBef>
                          <a:spcPts val="0"/>
                        </a:spcBef>
                        <a:buNone/>
                      </a:pPr>
                      <a:endParaRPr sz="1800" u="none" strike="noStrike" cap="none" baseline="0"/>
                    </a:p>
                  </a:txBody>
                  <a:tcPr marL="74200" marR="74200" marT="45725" marB="45725"/>
                </a:tc>
              </a:tr>
            </a:tbl>
          </a:graphicData>
        </a:graphic>
      </p:graphicFrame>
      <p:pic>
        <p:nvPicPr>
          <p:cNvPr id="378" name="Shape 378"/>
          <p:cNvPicPr preferRelativeResize="0"/>
          <p:nvPr/>
        </p:nvPicPr>
        <p:blipFill rotWithShape="1">
          <a:blip r:embed="rId3">
            <a:alphaModFix/>
          </a:blip>
          <a:srcRect/>
          <a:stretch/>
        </p:blipFill>
        <p:spPr>
          <a:xfrm>
            <a:off x="4653567" y="809306"/>
            <a:ext cx="4066607" cy="2500563"/>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FONKSIYON GÖSTERICISI</a:t>
            </a:r>
          </a:p>
        </p:txBody>
      </p:sp>
      <p:sp>
        <p:nvSpPr>
          <p:cNvPr id="384" name="Shape 384"/>
          <p:cNvSpPr txBox="1">
            <a:spLocks noGrp="1"/>
          </p:cNvSpPr>
          <p:nvPr>
            <p:ph type="body" idx="1"/>
          </p:nvPr>
        </p:nvSpPr>
        <p:spPr>
          <a:xfrm>
            <a:off x="799564" y="692285"/>
            <a:ext cx="10515599" cy="1625913"/>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Bir sınıfın alt metodunu gösteren bir gösterici de tanımlanabilir. </a:t>
            </a: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Sınıfın dışından private alandaki metotları gösteren gösterici tanımlanamaz. </a:t>
            </a:r>
          </a:p>
          <a:p>
            <a:pPr marL="285750" marR="0" lvl="0" indent="-184150" algn="l" rtl="0">
              <a:spcBef>
                <a:spcPts val="1000"/>
              </a:spcBef>
              <a:spcAft>
                <a:spcPts val="60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p:txBody>
      </p:sp>
      <p:graphicFrame>
        <p:nvGraphicFramePr>
          <p:cNvPr id="385" name="Shape 385"/>
          <p:cNvGraphicFramePr/>
          <p:nvPr/>
        </p:nvGraphicFramePr>
        <p:xfrm>
          <a:off x="6397939" y="1790164"/>
          <a:ext cx="4755175" cy="4047825"/>
        </p:xfrm>
        <a:graphic>
          <a:graphicData uri="http://schemas.openxmlformats.org/drawingml/2006/table">
            <a:tbl>
              <a:tblPr firstRow="1" bandRow="1">
                <a:noFill/>
                <a:tableStyleId>{E965BE59-BE4C-452A-9FB2-91C5AE2245D4}</a:tableStyleId>
              </a:tblPr>
              <a:tblGrid>
                <a:gridCol w="4755175"/>
              </a:tblGrid>
              <a:tr h="4047825">
                <a:tc>
                  <a:txBody>
                    <a:bodyPr/>
                    <a:lstStyle/>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class Sayi{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private:  int deger;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public: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Sayi(int dgr=0):deger(dgr) {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int Deger() { return deger;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int main()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Sayi *s = new Sayi(25);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int (Sayi::*pdeger)();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pdeger = &amp;Sayi::Deger;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cout&lt;&lt;(s-&gt;*pdeger)();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txBody>
                  <a:tcPr marL="91450" marR="91450" marT="45725" marB="45725"/>
                </a:tc>
              </a:tr>
            </a:tbl>
          </a:graphicData>
        </a:graphic>
      </p:graphicFrame>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VOID GÖSTERICISI</a:t>
            </a:r>
          </a:p>
        </p:txBody>
      </p:sp>
      <p:sp>
        <p:nvSpPr>
          <p:cNvPr id="391" name="Shape 391"/>
          <p:cNvSpPr txBox="1">
            <a:spLocks noGrp="1"/>
          </p:cNvSpPr>
          <p:nvPr>
            <p:ph type="body" idx="1"/>
          </p:nvPr>
        </p:nvSpPr>
        <p:spPr>
          <a:xfrm>
            <a:off x="838200" y="1825625"/>
            <a:ext cx="10515599" cy="2797890"/>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Türü olmayan bir göstericidir. </a:t>
            </a:r>
          </a:p>
          <a:p>
            <a:pPr marL="0" marR="0" lvl="0" indent="0" algn="l" rtl="0">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spcBef>
                <a:spcPts val="1000"/>
              </a:spcBef>
              <a:spcAft>
                <a:spcPts val="60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Göstericinin gösterdiği yer kullanılacağı zaman, derleyicinin o anki hangi tür olduğu bilmesi açısından dönüştürme işlemi uygulanmalıdır.</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3">
            <a:alphaModFix/>
          </a:blip>
          <a:srcRect/>
          <a:stretch/>
        </p:blipFill>
        <p:spPr>
          <a:xfrm>
            <a:off x="1571625" y="1490662"/>
            <a:ext cx="9048749" cy="3819525"/>
          </a:xfrm>
          <a:prstGeom prst="rect">
            <a:avLst/>
          </a:prstGeom>
          <a:noFill/>
          <a:ln>
            <a:noFill/>
          </a:ln>
        </p:spPr>
      </p:pic>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VOID GÖSTERICISI</a:t>
            </a:r>
          </a:p>
        </p:txBody>
      </p:sp>
      <p:graphicFrame>
        <p:nvGraphicFramePr>
          <p:cNvPr id="397" name="Shape 397"/>
          <p:cNvGraphicFramePr/>
          <p:nvPr/>
        </p:nvGraphicFramePr>
        <p:xfrm>
          <a:off x="4439632" y="1434778"/>
          <a:ext cx="5271050" cy="3052550"/>
        </p:xfrm>
        <a:graphic>
          <a:graphicData uri="http://schemas.openxmlformats.org/drawingml/2006/table">
            <a:tbl>
              <a:tblPr firstRow="1" bandRow="1">
                <a:noFill/>
                <a:tableStyleId>{4B54C6AE-B7E4-4167-9713-4210DAEBEFA7}</a:tableStyleId>
              </a:tblPr>
              <a:tblGrid>
                <a:gridCol w="5271050"/>
              </a:tblGrid>
              <a:tr h="3052550">
                <a:tc>
                  <a:txBody>
                    <a:bodyPr/>
                    <a:lstStyle/>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int x=100;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float a=12.5;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void* obj; obj=&amp;x;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cout&lt;&lt;*static_cast&lt;int *&gt;(obj)&lt;&lt;endl;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obj=&amp;a;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cout&lt;&lt;*static_cast&lt;float *&gt;(obj)&lt;&lt;endl; </a:t>
                      </a:r>
                    </a:p>
                  </a:txBody>
                  <a:tcPr marL="91450" marR="91450" marT="45725" marB="45725"/>
                </a:tc>
              </a:tr>
            </a:tbl>
          </a:graphicData>
        </a:graphic>
      </p:graphicFrame>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1" i="0" u="none" strike="noStrike" cap="none" baseline="0">
                <a:solidFill>
                  <a:schemeClr val="lt1"/>
                </a:solidFill>
                <a:latin typeface="Questrial"/>
                <a:ea typeface="Questrial"/>
                <a:cs typeface="Questrial"/>
                <a:sym typeface="Questrial"/>
              </a:rPr>
              <a:t>STATIK BELLEK BÖLGESI </a:t>
            </a:r>
          </a:p>
        </p:txBody>
      </p:sp>
      <p:sp>
        <p:nvSpPr>
          <p:cNvPr id="403" name="Shape 403"/>
          <p:cNvSpPr txBox="1">
            <a:spLocks noGrp="1"/>
          </p:cNvSpPr>
          <p:nvPr>
            <p:ph type="body" idx="1"/>
          </p:nvPr>
        </p:nvSpPr>
        <p:spPr>
          <a:xfrm>
            <a:off x="684212" y="685800"/>
            <a:ext cx="8534399" cy="3615266"/>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bölgede yer alacak değişkenler hangileri olduğu, daha program başlamadan bellidir. </a:t>
            </a:r>
          </a:p>
          <a:p>
            <a:pPr marL="285750" marR="0" lvl="0" indent="-184150" algn="l" rtl="0">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bölgede Global değişkenler, sabitler, static olarak tanımlanmış lokal değişkenler tutulurlar. </a:t>
            </a:r>
          </a:p>
          <a:p>
            <a:pPr marL="285750" marR="0" lvl="0" indent="-184150" algn="l" rtl="0">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spcBef>
                <a:spcPts val="1000"/>
              </a:spcBef>
              <a:spcAft>
                <a:spcPts val="60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Statik bellek bölgesinde tutulan değişkenler program çalıştığı sürece var olurlar, program sonlandığında bellekten silinirler. </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Shape 408"/>
          <p:cNvSpPr/>
          <p:nvPr/>
        </p:nvSpPr>
        <p:spPr>
          <a:xfrm>
            <a:off x="1197734" y="1856583"/>
            <a:ext cx="10212945" cy="369332"/>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tr-TR" sz="1800" b="0" i="0" u="none" strike="noStrike" cap="none" baseline="0">
                <a:solidFill>
                  <a:srgbClr val="000000"/>
                </a:solidFill>
                <a:latin typeface="Calibri"/>
                <a:ea typeface="Calibri"/>
                <a:cs typeface="Calibri"/>
                <a:sym typeface="Calibri"/>
              </a:rPr>
              <a:t>Global değişkenlerin kullanımı (değişip değişmediklerinin kontrolü zor olduğu için) tavsiye </a:t>
            </a:r>
            <a:r>
              <a:rPr lang="tr-TR" sz="1800" b="0" i="0" u="sng" strike="noStrike" cap="none" baseline="0">
                <a:solidFill>
                  <a:srgbClr val="000000"/>
                </a:solidFill>
                <a:latin typeface="Calibri"/>
                <a:ea typeface="Calibri"/>
                <a:cs typeface="Calibri"/>
                <a:sym typeface="Calibri"/>
              </a:rPr>
              <a:t>edilmemektedir</a:t>
            </a:r>
            <a:r>
              <a:rPr lang="tr-TR" sz="1800" b="0" i="0" u="none" strike="noStrike" cap="none" baseline="0">
                <a:solidFill>
                  <a:srgbClr val="000000"/>
                </a:solidFill>
                <a:latin typeface="Calibri"/>
                <a:ea typeface="Calibri"/>
                <a:cs typeface="Calibri"/>
                <a:sym typeface="Calibri"/>
              </a:rPr>
              <a:t>. </a:t>
            </a:r>
          </a:p>
        </p:txBody>
      </p:sp>
      <p:graphicFrame>
        <p:nvGraphicFramePr>
          <p:cNvPr id="409" name="Shape 409"/>
          <p:cNvGraphicFramePr/>
          <p:nvPr/>
        </p:nvGraphicFramePr>
        <p:xfrm>
          <a:off x="3513069" y="2638618"/>
          <a:ext cx="3724850" cy="1737370"/>
        </p:xfrm>
        <a:graphic>
          <a:graphicData uri="http://schemas.openxmlformats.org/drawingml/2006/table">
            <a:tbl>
              <a:tblPr firstRow="1" bandRow="1">
                <a:noFill/>
                <a:tableStyleId>{5A503E82-FA06-4C63-84F4-A7F35414A0EE}</a:tableStyleId>
              </a:tblPr>
              <a:tblGrid>
                <a:gridCol w="3724850"/>
              </a:tblGrid>
              <a:tr h="370850">
                <a:tc>
                  <a:txBody>
                    <a:bodyPr/>
                    <a:lstStyle/>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bool dusman=false; int main(){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if(dusman) FuzeGonder();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None/>
                      </a:pPr>
                      <a:endParaRPr sz="1800" u="none" strike="noStrike" cap="none" baseline="0"/>
                    </a:p>
                  </a:txBody>
                  <a:tcPr marL="91450" marR="91450" marT="45725" marB="45725"/>
                </a:tc>
              </a:tr>
            </a:tbl>
          </a:graphicData>
        </a:graphic>
      </p:graphicFrame>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Shape 414"/>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STACK (YIĞIN) BELLEK</a:t>
            </a:r>
          </a:p>
        </p:txBody>
      </p:sp>
      <p:sp>
        <p:nvSpPr>
          <p:cNvPr id="415" name="Shape 415"/>
          <p:cNvSpPr txBox="1">
            <a:spLocks noGrp="1"/>
          </p:cNvSpPr>
          <p:nvPr>
            <p:ph type="body" idx="1"/>
          </p:nvPr>
        </p:nvSpPr>
        <p:spPr>
          <a:xfrm>
            <a:off x="684212" y="685800"/>
            <a:ext cx="8534399" cy="3615266"/>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 Bu yapıya ilk giren en son çıkar. Bir program çalıştığı sürece genişleyip daralan bitişik bir yapıya sahiptir. </a:t>
            </a:r>
          </a:p>
          <a:p>
            <a:pPr marL="285750" marR="0" lvl="0" indent="-184150" algn="l" rtl="0">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bellek bölgesinde fonksiyon ve metot çağrımları ve bu fonksiyon ve metotların barındırdığı lokal değişkenler bulunur. </a:t>
            </a:r>
          </a:p>
          <a:p>
            <a:pPr marL="285750" marR="0" lvl="0" indent="-184150" algn="l" rtl="0">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spcBef>
                <a:spcPts val="1000"/>
              </a:spcBef>
              <a:spcAft>
                <a:spcPts val="60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Fonksiyon veya metot çağrılan yere döndüğünde bu fonksiyon veya metodun çalışma anı yığınında ayırmış olduğu yer geri döndürülür. </a:t>
            </a:r>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Shape 420"/>
          <p:cNvPicPr preferRelativeResize="0"/>
          <p:nvPr/>
        </p:nvPicPr>
        <p:blipFill rotWithShape="1">
          <a:blip r:embed="rId3">
            <a:alphaModFix/>
          </a:blip>
          <a:srcRect/>
          <a:stretch/>
        </p:blipFill>
        <p:spPr>
          <a:xfrm>
            <a:off x="2286000" y="776287"/>
            <a:ext cx="7619999" cy="5305425"/>
          </a:xfrm>
          <a:prstGeom prst="rect">
            <a:avLst/>
          </a:prstGeom>
          <a:noFill/>
          <a:ln>
            <a:noFill/>
          </a:ln>
        </p:spPr>
      </p:pic>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aphicFrame>
        <p:nvGraphicFramePr>
          <p:cNvPr id="425" name="Shape 425"/>
          <p:cNvGraphicFramePr/>
          <p:nvPr/>
        </p:nvGraphicFramePr>
        <p:xfrm>
          <a:off x="768350" y="796939"/>
          <a:ext cx="10346125" cy="5565225"/>
        </p:xfrm>
        <a:graphic>
          <a:graphicData uri="http://schemas.openxmlformats.org/drawingml/2006/table">
            <a:tbl>
              <a:tblPr firstRow="1" bandRow="1">
                <a:noFill/>
                <a:tableStyleId>{0D8E89F3-7C10-4B6D-9908-75D54A9BB5CD}</a:tableStyleId>
              </a:tblPr>
              <a:tblGrid>
                <a:gridCol w="3224100"/>
                <a:gridCol w="7122025"/>
              </a:tblGrid>
              <a:tr h="5565225">
                <a:tc>
                  <a:txBody>
                    <a:bodyPr/>
                    <a:lstStyle/>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k,c;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void E(int x){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y = 2*x;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z = y + 1;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void F(int a,int b){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x,y;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c=a*b;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E(c);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main(){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int s=3,r=4;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k=s+r;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F(s,r);     </a:t>
                      </a:r>
                    </a:p>
                    <a:p>
                      <a:pPr marL="0" marR="0" lvl="0" indent="0" algn="l" rtl="0">
                        <a:spcBef>
                          <a:spcPts val="0"/>
                        </a:spcBef>
                        <a:buSzPct val="25000"/>
                        <a:buNone/>
                      </a:pPr>
                      <a:r>
                        <a:rPr lang="tr-TR" sz="1800" b="1" u="none" strike="noStrike" cap="none" baseline="0">
                          <a:solidFill>
                            <a:schemeClr val="lt1"/>
                          </a:solidFill>
                          <a:latin typeface="Questrial"/>
                          <a:ea typeface="Questrial"/>
                          <a:cs typeface="Questrial"/>
                          <a:sym typeface="Questrial"/>
                        </a:rPr>
                        <a:t>} </a:t>
                      </a:r>
                    </a:p>
                  </a:txBody>
                  <a:tcPr marL="91450" marR="91450" marT="45725" marB="45725"/>
                </a:tc>
                <a:tc>
                  <a:txBody>
                    <a:bodyPr/>
                    <a:lstStyle/>
                    <a:p>
                      <a:pPr marL="0" marR="0" lvl="0" indent="0" algn="l" rtl="0">
                        <a:spcBef>
                          <a:spcPts val="0"/>
                        </a:spcBef>
                        <a:buNone/>
                      </a:pPr>
                      <a:endParaRPr sz="1800" u="none" strike="noStrike" cap="none" baseline="0"/>
                    </a:p>
                  </a:txBody>
                  <a:tcPr marL="91450" marR="91450" marT="45725" marB="45725"/>
                </a:tc>
              </a:tr>
            </a:tbl>
          </a:graphicData>
        </a:graphic>
      </p:graphicFrame>
      <p:pic>
        <p:nvPicPr>
          <p:cNvPr id="426" name="Shape 426"/>
          <p:cNvPicPr preferRelativeResize="0"/>
          <p:nvPr/>
        </p:nvPicPr>
        <p:blipFill rotWithShape="1">
          <a:blip r:embed="rId3">
            <a:alphaModFix/>
          </a:blip>
          <a:srcRect/>
          <a:stretch/>
        </p:blipFill>
        <p:spPr>
          <a:xfrm>
            <a:off x="4197171" y="1246567"/>
            <a:ext cx="6605926" cy="3325432"/>
          </a:xfrm>
          <a:prstGeom prst="rect">
            <a:avLst/>
          </a:prstGeom>
          <a:noFill/>
          <a:ln>
            <a:noFill/>
          </a:ln>
        </p:spPr>
      </p:pic>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HEAP BELLEK</a:t>
            </a:r>
          </a:p>
        </p:txBody>
      </p:sp>
      <p:sp>
        <p:nvSpPr>
          <p:cNvPr id="432" name="Shape 432"/>
          <p:cNvSpPr txBox="1">
            <a:spLocks noGrp="1"/>
          </p:cNvSpPr>
          <p:nvPr>
            <p:ph type="body" idx="1"/>
          </p:nvPr>
        </p:nvSpPr>
        <p:spPr>
          <a:xfrm>
            <a:off x="684212" y="685800"/>
            <a:ext cx="8534399" cy="3615266"/>
          </a:xfrm>
          <a:prstGeom prst="rect">
            <a:avLst/>
          </a:prstGeom>
          <a:noFill/>
          <a:ln>
            <a:noFill/>
          </a:ln>
        </p:spPr>
        <p:txBody>
          <a:bodyPr lIns="91425" tIns="45700" rIns="91425" bIns="45700" anchor="ctr" anchorCtr="0">
            <a:noAutofit/>
          </a:bodyPr>
          <a:lstStyle/>
          <a:p>
            <a:pPr marL="285750" marR="0" lvl="0" indent="-285750" algn="l" rtl="0">
              <a:lnSpc>
                <a:spcPct val="90000"/>
              </a:lnSpc>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C ve C++ gibi dillerde bu bölgenin kontrolü programcıya bırakılmıştır.</a:t>
            </a:r>
          </a:p>
          <a:p>
            <a:pPr marL="285750" marR="0" lvl="0" indent="-184150" algn="l" rtl="0">
              <a:lnSpc>
                <a:spcPct val="90000"/>
              </a:lnSpc>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lnSpc>
                <a:spcPct val="90000"/>
              </a:lnSpc>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bölgeye duyulan ihtiyacın nedeni, dinamik oluşturulan yapıların boyutları değişken olacak ve çalışma anında belirlenecektir. </a:t>
            </a:r>
          </a:p>
          <a:p>
            <a:pPr marL="285750" marR="0" lvl="0" indent="-184150" algn="l" rtl="0">
              <a:lnSpc>
                <a:spcPct val="90000"/>
              </a:lnSpc>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lnSpc>
                <a:spcPct val="90000"/>
              </a:lnSpc>
              <a:spcBef>
                <a:spcPts val="1000"/>
              </a:spcBef>
              <a:spcAft>
                <a:spcPts val="60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bellek bölgesinde tutulan bir değerin adı yoktur yani anonimdir ve ancak değerin bulunduğu adresi gösterecek bir gösterici yardımıyla erişilebilir.  </a:t>
            </a:r>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Shape 437"/>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NEW OPERATÖRÜ</a:t>
            </a:r>
          </a:p>
        </p:txBody>
      </p:sp>
      <p:sp>
        <p:nvSpPr>
          <p:cNvPr id="438" name="Shape 438"/>
          <p:cNvSpPr txBox="1">
            <a:spLocks noGrp="1"/>
          </p:cNvSpPr>
          <p:nvPr>
            <p:ph type="body" idx="1"/>
          </p:nvPr>
        </p:nvSpPr>
        <p:spPr>
          <a:xfrm>
            <a:off x="684212" y="685800"/>
            <a:ext cx="8534399" cy="3615266"/>
          </a:xfrm>
          <a:prstGeom prst="rect">
            <a:avLst/>
          </a:prstGeom>
          <a:noFill/>
          <a:ln>
            <a:noFill/>
          </a:ln>
        </p:spPr>
        <p:txBody>
          <a:bodyPr lIns="91425" tIns="45700" rIns="91425" bIns="45700" anchor="ctr" anchorCtr="0">
            <a:noAutofit/>
          </a:bodyPr>
          <a:lstStyle/>
          <a:p>
            <a:pPr marL="285750" marR="0" lvl="0" indent="-285750" algn="l" rtl="0">
              <a:lnSpc>
                <a:spcPct val="90000"/>
              </a:lnSpc>
              <a:spcBef>
                <a:spcPts val="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Heap bellek bölgesinde C++ programlama dilinde bir yer ayırmak için new operatörü kullanılır. </a:t>
            </a:r>
          </a:p>
          <a:p>
            <a:pPr marL="285750" marR="0" lvl="0" indent="-184150" algn="l" rtl="0">
              <a:lnSpc>
                <a:spcPct val="90000"/>
              </a:lnSpc>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184150" algn="l" rtl="0">
              <a:lnSpc>
                <a:spcPct val="90000"/>
              </a:lnSpc>
              <a:spcBef>
                <a:spcPts val="1000"/>
              </a:spcBef>
              <a:spcAft>
                <a:spcPts val="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a:p>
            <a:pPr marL="285750" marR="0" lvl="0" indent="-285750" algn="l" rtl="0">
              <a:lnSpc>
                <a:spcPct val="90000"/>
              </a:lnSpc>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 </a:t>
            </a:r>
          </a:p>
          <a:p>
            <a:pPr marL="285750" marR="0" lvl="0" indent="-285750" algn="l" rtl="0">
              <a:lnSpc>
                <a:spcPct val="90000"/>
              </a:lnSpc>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 </a:t>
            </a:r>
          </a:p>
          <a:p>
            <a:pPr marL="285750" marR="0" lvl="0" indent="-285750" algn="l" rtl="0">
              <a:lnSpc>
                <a:spcPct val="90000"/>
              </a:lnSpc>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bölgede ayrılan yer işi bittiğinde belleğe geri verilmelidir. </a:t>
            </a:r>
          </a:p>
          <a:p>
            <a:pPr marL="285750" marR="0" lvl="0" indent="-285750" algn="l" rtl="0">
              <a:lnSpc>
                <a:spcPct val="90000"/>
              </a:lnSpc>
              <a:spcBef>
                <a:spcPts val="1000"/>
              </a:spcBef>
              <a:spcAft>
                <a:spcPts val="0"/>
              </a:spcAft>
              <a:buClr>
                <a:schemeClr val="lt1"/>
              </a:buClr>
              <a:buSzPct val="80000"/>
              <a:buFont typeface="Noto Symbol"/>
              <a:buChar char=""/>
            </a:pPr>
            <a:r>
              <a:rPr lang="tr-TR" sz="2000" b="0" i="0" u="none" strike="noStrike" cap="none" baseline="0">
                <a:solidFill>
                  <a:srgbClr val="0F486F"/>
                </a:solidFill>
                <a:latin typeface="Questrial"/>
                <a:ea typeface="Questrial"/>
                <a:cs typeface="Questrial"/>
                <a:sym typeface="Questrial"/>
              </a:rPr>
              <a:t>Bu bölgenin kontrolü programcıda olduğu için eğer geri döndürülmez ise çöp dediğimiz durum oluşur.   </a:t>
            </a:r>
          </a:p>
          <a:p>
            <a:pPr marL="285750" marR="0" lvl="0" indent="-184150" algn="l" rtl="0">
              <a:lnSpc>
                <a:spcPct val="90000"/>
              </a:lnSpc>
              <a:spcBef>
                <a:spcPts val="1000"/>
              </a:spcBef>
              <a:spcAft>
                <a:spcPts val="600"/>
              </a:spcAft>
              <a:buClr>
                <a:schemeClr val="lt1"/>
              </a:buClr>
              <a:buFont typeface="Noto Symbol"/>
              <a:buNone/>
            </a:pPr>
            <a:endParaRPr sz="2000" b="0" i="0" u="none" strike="noStrike" cap="none" baseline="0">
              <a:solidFill>
                <a:srgbClr val="0F486F"/>
              </a:solidFill>
              <a:latin typeface="Questrial"/>
              <a:ea typeface="Questrial"/>
              <a:cs typeface="Questrial"/>
              <a:sym typeface="Questrial"/>
            </a:endParaRPr>
          </a:p>
        </p:txBody>
      </p:sp>
      <p:pic>
        <p:nvPicPr>
          <p:cNvPr id="439" name="Shape 439"/>
          <p:cNvPicPr preferRelativeResize="0"/>
          <p:nvPr/>
        </p:nvPicPr>
        <p:blipFill rotWithShape="1">
          <a:blip r:embed="rId3">
            <a:alphaModFix/>
          </a:blip>
          <a:srcRect/>
          <a:stretch/>
        </p:blipFill>
        <p:spPr>
          <a:xfrm>
            <a:off x="4043830" y="1208412"/>
            <a:ext cx="2483173" cy="528031"/>
          </a:xfrm>
          <a:prstGeom prst="rect">
            <a:avLst/>
          </a:prstGeom>
          <a:noFill/>
          <a:ln>
            <a:noFill/>
          </a:ln>
        </p:spPr>
      </p:pic>
      <p:pic>
        <p:nvPicPr>
          <p:cNvPr id="440" name="Shape 440"/>
          <p:cNvPicPr preferRelativeResize="0"/>
          <p:nvPr/>
        </p:nvPicPr>
        <p:blipFill rotWithShape="1">
          <a:blip r:embed="rId4">
            <a:alphaModFix/>
          </a:blip>
          <a:srcRect/>
          <a:stretch/>
        </p:blipFill>
        <p:spPr>
          <a:xfrm>
            <a:off x="1173720" y="2083978"/>
            <a:ext cx="9950237" cy="350155"/>
          </a:xfrm>
          <a:prstGeom prst="rect">
            <a:avLst/>
          </a:prstGeom>
          <a:noFill/>
          <a:ln>
            <a:noFill/>
          </a:ln>
        </p:spPr>
      </p:pic>
      <p:pic>
        <p:nvPicPr>
          <p:cNvPr id="441" name="Shape 441"/>
          <p:cNvPicPr preferRelativeResize="0"/>
          <p:nvPr/>
        </p:nvPicPr>
        <p:blipFill rotWithShape="1">
          <a:blip r:embed="rId5">
            <a:alphaModFix/>
          </a:blip>
          <a:srcRect/>
          <a:stretch/>
        </p:blipFill>
        <p:spPr>
          <a:xfrm>
            <a:off x="1173720" y="2486925"/>
            <a:ext cx="9950237" cy="352084"/>
          </a:xfrm>
          <a:prstGeom prst="rect">
            <a:avLst/>
          </a:prstGeom>
          <a:noFill/>
          <a:ln>
            <a:noFill/>
          </a:ln>
        </p:spPr>
      </p:pic>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Shape 446"/>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NEW OPERATÖRÜ</a:t>
            </a:r>
          </a:p>
        </p:txBody>
      </p:sp>
      <p:sp>
        <p:nvSpPr>
          <p:cNvPr id="447" name="Shape 447"/>
          <p:cNvSpPr txBox="1">
            <a:spLocks noGrp="1"/>
          </p:cNvSpPr>
          <p:nvPr>
            <p:ph type="body" idx="1"/>
          </p:nvPr>
        </p:nvSpPr>
        <p:spPr>
          <a:xfrm>
            <a:off x="839416" y="1124744"/>
            <a:ext cx="7378520" cy="4351338"/>
          </a:xfrm>
          <a:prstGeom prst="rect">
            <a:avLst/>
          </a:prstGeom>
          <a:noFill/>
          <a:ln>
            <a:noFill/>
          </a:ln>
        </p:spPr>
        <p:txBody>
          <a:bodyPr lIns="91425" tIns="45700" rIns="91425" bIns="45700" anchor="ctr" anchorCtr="0">
            <a:noAutofit/>
          </a:bodyPr>
          <a:lstStyle/>
          <a:p>
            <a:pPr marL="285750" marR="0" lvl="0" indent="-285750" algn="l" rtl="0">
              <a:spcBef>
                <a:spcPts val="0"/>
              </a:spcBef>
              <a:spcAft>
                <a:spcPts val="0"/>
              </a:spcAft>
              <a:buClr>
                <a:schemeClr val="lt1"/>
              </a:buClr>
              <a:buSzPct val="80000"/>
              <a:buFont typeface="Noto Symbol"/>
              <a:buChar char=""/>
            </a:pPr>
            <a:r>
              <a:rPr lang="tr-TR" sz="2000" b="0" i="0" u="none" strike="noStrike" cap="none" baseline="0" dirty="0" err="1">
                <a:solidFill>
                  <a:srgbClr val="0F486F"/>
                </a:solidFill>
                <a:latin typeface="Questrial"/>
                <a:ea typeface="Questrial"/>
                <a:cs typeface="Questrial"/>
                <a:sym typeface="Questrial"/>
              </a:rPr>
              <a:t>Heap</a:t>
            </a:r>
            <a:r>
              <a:rPr lang="tr-TR" sz="2000" b="0" i="0" u="none" strike="noStrike" cap="none" baseline="0" dirty="0">
                <a:solidFill>
                  <a:srgbClr val="0F486F"/>
                </a:solidFill>
                <a:latin typeface="Questrial"/>
                <a:ea typeface="Questrial"/>
                <a:cs typeface="Questrial"/>
                <a:sym typeface="Questrial"/>
              </a:rPr>
              <a:t> bellekte istenilen veri türü için yer ayrılabilir. </a:t>
            </a:r>
          </a:p>
          <a:p>
            <a:pPr marL="285750" marR="0" lvl="0" indent="-184150" algn="l" rtl="0">
              <a:spcBef>
                <a:spcPts val="1000"/>
              </a:spcBef>
              <a:spcAft>
                <a:spcPts val="0"/>
              </a:spcAft>
              <a:buClr>
                <a:schemeClr val="lt1"/>
              </a:buClr>
              <a:buFont typeface="Noto Symbol"/>
              <a:buNone/>
            </a:pPr>
            <a:endParaRPr sz="2000" b="0" i="0" u="none" strike="noStrike" cap="none" baseline="0" dirty="0">
              <a:solidFill>
                <a:srgbClr val="0F486F"/>
              </a:solidFill>
              <a:latin typeface="Questrial"/>
              <a:ea typeface="Questrial"/>
              <a:cs typeface="Questrial"/>
              <a:sym typeface="Questrial"/>
            </a:endParaRP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dirty="0" err="1">
                <a:solidFill>
                  <a:srgbClr val="0F486F"/>
                </a:solidFill>
                <a:latin typeface="Questrial"/>
                <a:ea typeface="Questrial"/>
                <a:cs typeface="Questrial"/>
                <a:sym typeface="Questrial"/>
              </a:rPr>
              <a:t>Heap</a:t>
            </a:r>
            <a:r>
              <a:rPr lang="tr-TR" sz="2000" b="0" i="0" u="none" strike="noStrike" cap="none" baseline="0" dirty="0">
                <a:solidFill>
                  <a:srgbClr val="0F486F"/>
                </a:solidFill>
                <a:latin typeface="Questrial"/>
                <a:ea typeface="Questrial"/>
                <a:cs typeface="Questrial"/>
                <a:sym typeface="Questrial"/>
              </a:rPr>
              <a:t> bellekte kullanılmayan alanın serbest bırakılması gerekir. Serbest bırakma işlemi </a:t>
            </a:r>
            <a:r>
              <a:rPr lang="tr-TR" sz="2000" b="0" i="0" u="none" strike="noStrike" cap="none" baseline="0" dirty="0" err="1">
                <a:solidFill>
                  <a:srgbClr val="0F486F"/>
                </a:solidFill>
                <a:latin typeface="Questrial"/>
                <a:ea typeface="Questrial"/>
                <a:cs typeface="Questrial"/>
                <a:sym typeface="Questrial"/>
              </a:rPr>
              <a:t>delete</a:t>
            </a:r>
            <a:r>
              <a:rPr lang="tr-TR" sz="2000" b="0" i="0" u="none" strike="noStrike" cap="none" baseline="0" dirty="0">
                <a:solidFill>
                  <a:srgbClr val="0F486F"/>
                </a:solidFill>
                <a:latin typeface="Questrial"/>
                <a:ea typeface="Questrial"/>
                <a:cs typeface="Questrial"/>
                <a:sym typeface="Questrial"/>
              </a:rPr>
              <a:t> komutu ile gerçekleştirilir.</a:t>
            </a:r>
          </a:p>
          <a:p>
            <a:pPr marL="285750" marR="0" lvl="0" indent="-184150" algn="l" rtl="0">
              <a:spcBef>
                <a:spcPts val="1000"/>
              </a:spcBef>
              <a:spcAft>
                <a:spcPts val="0"/>
              </a:spcAft>
              <a:buClr>
                <a:schemeClr val="lt1"/>
              </a:buClr>
              <a:buFont typeface="Noto Symbol"/>
              <a:buNone/>
            </a:pPr>
            <a:endParaRPr sz="2000" b="0" i="0" u="none" strike="noStrike" cap="none" baseline="0" dirty="0">
              <a:solidFill>
                <a:srgbClr val="0F486F"/>
              </a:solidFill>
              <a:latin typeface="Questrial"/>
              <a:ea typeface="Questrial"/>
              <a:cs typeface="Questrial"/>
              <a:sym typeface="Questrial"/>
            </a:endParaRPr>
          </a:p>
          <a:p>
            <a:pPr marL="285750" marR="0" lvl="0" indent="-285750" algn="l" rtl="0">
              <a:spcBef>
                <a:spcPts val="1000"/>
              </a:spcBef>
              <a:spcAft>
                <a:spcPts val="0"/>
              </a:spcAft>
              <a:buClr>
                <a:schemeClr val="lt1"/>
              </a:buClr>
              <a:buSzPct val="80000"/>
              <a:buFont typeface="Noto Symbol"/>
              <a:buChar char=""/>
            </a:pPr>
            <a:r>
              <a:rPr lang="tr-TR" sz="2000" b="0" i="0" u="none" strike="noStrike" cap="none" baseline="0" dirty="0">
                <a:solidFill>
                  <a:srgbClr val="0F486F"/>
                </a:solidFill>
                <a:latin typeface="Questrial"/>
                <a:ea typeface="Questrial"/>
                <a:cs typeface="Questrial"/>
                <a:sym typeface="Questrial"/>
              </a:rPr>
              <a:t>Bu bölgenin kontrolü programcıda olduğu için eğer geri döndürülmez ise çöp dediğimiz durum oluşur.   </a:t>
            </a:r>
          </a:p>
          <a:p>
            <a:pPr marL="285750" marR="0" lvl="0" indent="-184150" algn="l" rtl="0">
              <a:spcBef>
                <a:spcPts val="1000"/>
              </a:spcBef>
              <a:spcAft>
                <a:spcPts val="600"/>
              </a:spcAft>
              <a:buClr>
                <a:schemeClr val="lt1"/>
              </a:buClr>
              <a:buFont typeface="Noto Symbol"/>
              <a:buNone/>
            </a:pPr>
            <a:endParaRPr sz="2000" b="0" i="0" u="none" strike="noStrike" cap="none" baseline="0" dirty="0">
              <a:solidFill>
                <a:srgbClr val="0F486F"/>
              </a:solidFill>
              <a:latin typeface="Questrial"/>
              <a:ea typeface="Questrial"/>
              <a:cs typeface="Questrial"/>
              <a:sym typeface="Questrial"/>
            </a:endParaRPr>
          </a:p>
        </p:txBody>
      </p:sp>
      <p:graphicFrame>
        <p:nvGraphicFramePr>
          <p:cNvPr id="448" name="Shape 448"/>
          <p:cNvGraphicFramePr/>
          <p:nvPr/>
        </p:nvGraphicFramePr>
        <p:xfrm>
          <a:off x="7456865" y="1825625"/>
          <a:ext cx="3433300" cy="2529850"/>
        </p:xfrm>
        <a:graphic>
          <a:graphicData uri="http://schemas.openxmlformats.org/drawingml/2006/table">
            <a:tbl>
              <a:tblPr firstRow="1" bandRow="1">
                <a:noFill/>
                <a:tableStyleId>{E86B1D8A-0B94-41C3-A34C-2D643F9C1752}</a:tableStyleId>
              </a:tblPr>
              <a:tblGrid>
                <a:gridCol w="3433300"/>
              </a:tblGrid>
              <a:tr h="370850">
                <a:tc>
                  <a:txBody>
                    <a:bodyPr/>
                    <a:lstStyle/>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class Sayi{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private: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int deger;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public: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Sayi():deger(0) {  }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2000" b="0" u="none" strike="noStrike" cap="none" baseline="0">
                          <a:solidFill>
                            <a:schemeClr val="lt1"/>
                          </a:solidFill>
                          <a:latin typeface="Questrial"/>
                          <a:ea typeface="Questrial"/>
                          <a:cs typeface="Questrial"/>
                          <a:sym typeface="Questrial"/>
                        </a:rPr>
                        <a:t>Sayi *s = new Sayi(); </a:t>
                      </a:r>
                    </a:p>
                  </a:txBody>
                  <a:tcPr marL="91450" marR="91450" marT="45725" marB="45725"/>
                </a:tc>
              </a:tr>
            </a:tbl>
          </a:graphicData>
        </a:graphic>
      </p:graphicFrame>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NEW OPERATÖRÜ</a:t>
            </a:r>
          </a:p>
        </p:txBody>
      </p:sp>
      <p:graphicFrame>
        <p:nvGraphicFramePr>
          <p:cNvPr id="454" name="Shape 454"/>
          <p:cNvGraphicFramePr/>
          <p:nvPr>
            <p:extLst>
              <p:ext uri="{D42A27DB-BD31-4B8C-83A1-F6EECF244321}">
                <p14:modId xmlns:p14="http://schemas.microsoft.com/office/powerpoint/2010/main" val="1015577527"/>
              </p:ext>
            </p:extLst>
          </p:nvPr>
        </p:nvGraphicFramePr>
        <p:xfrm>
          <a:off x="2263677" y="548681"/>
          <a:ext cx="8152802" cy="4320480"/>
        </p:xfrm>
        <a:graphic>
          <a:graphicData uri="http://schemas.openxmlformats.org/drawingml/2006/table">
            <a:tbl>
              <a:tblPr firstRow="1" bandRow="1">
                <a:noFill/>
                <a:tableStyleId>{F912FF7D-A7CE-438A-9C49-DEF9E5F81B21}</a:tableStyleId>
              </a:tblPr>
              <a:tblGrid>
                <a:gridCol w="4076401"/>
                <a:gridCol w="4076401"/>
              </a:tblGrid>
              <a:tr h="2268593">
                <a:tc>
                  <a:txBody>
                    <a:bodyPr/>
                    <a:lstStyle/>
                    <a:p>
                      <a:pPr marL="0" marR="0" lvl="0" indent="0" algn="l" rtl="0">
                        <a:spcBef>
                          <a:spcPts val="0"/>
                        </a:spcBef>
                        <a:buSzPct val="25000"/>
                        <a:buNone/>
                      </a:pPr>
                      <a:r>
                        <a:rPr lang="tr-TR" sz="2400" b="0" u="none" strike="noStrike" cap="none" baseline="0" dirty="0" err="1">
                          <a:solidFill>
                            <a:schemeClr val="lt1"/>
                          </a:solidFill>
                          <a:latin typeface="Questrial"/>
                          <a:ea typeface="Questrial"/>
                          <a:cs typeface="Questrial"/>
                          <a:sym typeface="Questrial"/>
                        </a:rPr>
                        <a:t>for</a:t>
                      </a:r>
                      <a:r>
                        <a:rPr lang="tr-TR" sz="2400" b="0" u="none" strike="noStrike" cap="none" baseline="0" dirty="0">
                          <a:solidFill>
                            <a:schemeClr val="lt1"/>
                          </a:solidFill>
                          <a:latin typeface="Questrial"/>
                          <a:ea typeface="Questrial"/>
                          <a:cs typeface="Questrial"/>
                          <a:sym typeface="Questrial"/>
                        </a:rPr>
                        <a:t>(</a:t>
                      </a:r>
                      <a:r>
                        <a:rPr lang="tr-TR" sz="2400" b="0" u="none" strike="noStrike" cap="none" baseline="0" dirty="0" err="1">
                          <a:solidFill>
                            <a:schemeClr val="lt1"/>
                          </a:solidFill>
                          <a:latin typeface="Questrial"/>
                          <a:ea typeface="Questrial"/>
                          <a:cs typeface="Questrial"/>
                          <a:sym typeface="Questrial"/>
                        </a:rPr>
                        <a:t>int</a:t>
                      </a:r>
                      <a:r>
                        <a:rPr lang="tr-TR" sz="2400" b="0" u="none" strike="noStrike" cap="none" baseline="0" dirty="0">
                          <a:solidFill>
                            <a:schemeClr val="lt1"/>
                          </a:solidFill>
                          <a:latin typeface="Questrial"/>
                          <a:ea typeface="Questrial"/>
                          <a:cs typeface="Questrial"/>
                          <a:sym typeface="Questrial"/>
                        </a:rPr>
                        <a:t> i=0;i&lt;10;i++){   </a:t>
                      </a:r>
                    </a:p>
                    <a:p>
                      <a:pPr marL="0" marR="0" lvl="0" indent="0" algn="l" rtl="0">
                        <a:spcBef>
                          <a:spcPts val="0"/>
                        </a:spcBef>
                        <a:buSzPct val="25000"/>
                        <a:buNone/>
                      </a:pPr>
                      <a:r>
                        <a:rPr lang="tr-TR" sz="2400" b="0" u="none" strike="noStrike" cap="none" baseline="0" dirty="0" err="1">
                          <a:solidFill>
                            <a:schemeClr val="lt1"/>
                          </a:solidFill>
                          <a:latin typeface="Questrial"/>
                          <a:ea typeface="Questrial"/>
                          <a:cs typeface="Questrial"/>
                          <a:sym typeface="Questrial"/>
                        </a:rPr>
                        <a:t>Sayi</a:t>
                      </a:r>
                      <a:r>
                        <a:rPr lang="tr-TR" sz="2400" b="0" u="none" strike="noStrike" cap="none" baseline="0" dirty="0">
                          <a:solidFill>
                            <a:schemeClr val="lt1"/>
                          </a:solidFill>
                          <a:latin typeface="Questrial"/>
                          <a:ea typeface="Questrial"/>
                          <a:cs typeface="Questrial"/>
                          <a:sym typeface="Questrial"/>
                        </a:rPr>
                        <a:t> *s = </a:t>
                      </a:r>
                      <a:r>
                        <a:rPr lang="tr-TR" sz="2400" b="0" u="none" strike="noStrike" cap="none" baseline="0" dirty="0" err="1">
                          <a:solidFill>
                            <a:schemeClr val="lt1"/>
                          </a:solidFill>
                          <a:latin typeface="Questrial"/>
                          <a:ea typeface="Questrial"/>
                          <a:cs typeface="Questrial"/>
                          <a:sym typeface="Questrial"/>
                        </a:rPr>
                        <a:t>new</a:t>
                      </a:r>
                      <a:r>
                        <a:rPr lang="tr-TR" sz="2400" b="0" u="none" strike="noStrike" cap="none" baseline="0" dirty="0">
                          <a:solidFill>
                            <a:schemeClr val="lt1"/>
                          </a:solidFill>
                          <a:latin typeface="Questrial"/>
                          <a:ea typeface="Questrial"/>
                          <a:cs typeface="Questrial"/>
                          <a:sym typeface="Questrial"/>
                        </a:rPr>
                        <a:t> </a:t>
                      </a:r>
                      <a:r>
                        <a:rPr lang="tr-TR" sz="2400" b="0" u="none" strike="noStrike" cap="none" baseline="0" dirty="0" err="1">
                          <a:solidFill>
                            <a:schemeClr val="lt1"/>
                          </a:solidFill>
                          <a:latin typeface="Questrial"/>
                          <a:ea typeface="Questrial"/>
                          <a:cs typeface="Questrial"/>
                          <a:sym typeface="Questrial"/>
                        </a:rPr>
                        <a:t>Sayi</a:t>
                      </a:r>
                      <a:r>
                        <a:rPr lang="tr-TR" sz="2400" b="0" u="none" strike="noStrike" cap="none" baseline="0" dirty="0">
                          <a:solidFill>
                            <a:schemeClr val="lt1"/>
                          </a:solidFill>
                          <a:latin typeface="Questrial"/>
                          <a:ea typeface="Questrial"/>
                          <a:cs typeface="Questrial"/>
                          <a:sym typeface="Questrial"/>
                        </a:rPr>
                        <a:t>(125);   </a:t>
                      </a:r>
                    </a:p>
                    <a:p>
                      <a:pPr marL="0" marR="0" lvl="0" indent="0" algn="l" rtl="0">
                        <a:spcBef>
                          <a:spcPts val="0"/>
                        </a:spcBef>
                        <a:buSzPct val="25000"/>
                        <a:buNone/>
                      </a:pPr>
                      <a:r>
                        <a:rPr lang="tr-TR" sz="2400" b="0" u="none" strike="noStrike" cap="none" baseline="0" dirty="0" err="1">
                          <a:solidFill>
                            <a:schemeClr val="lt1"/>
                          </a:solidFill>
                          <a:latin typeface="Questrial"/>
                          <a:ea typeface="Questrial"/>
                          <a:cs typeface="Questrial"/>
                          <a:sym typeface="Questrial"/>
                        </a:rPr>
                        <a:t>cout</a:t>
                      </a:r>
                      <a:r>
                        <a:rPr lang="tr-TR" sz="2400" b="0" u="none" strike="noStrike" cap="none" baseline="0" dirty="0">
                          <a:solidFill>
                            <a:schemeClr val="lt1"/>
                          </a:solidFill>
                          <a:latin typeface="Questrial"/>
                          <a:ea typeface="Questrial"/>
                          <a:cs typeface="Questrial"/>
                          <a:sym typeface="Questrial"/>
                        </a:rPr>
                        <a:t>&lt;&lt;s&lt;&lt;</a:t>
                      </a:r>
                      <a:r>
                        <a:rPr lang="tr-TR" sz="2400" b="0" u="none" strike="noStrike" cap="none" baseline="0" dirty="0" err="1">
                          <a:solidFill>
                            <a:schemeClr val="lt1"/>
                          </a:solidFill>
                          <a:latin typeface="Questrial"/>
                          <a:ea typeface="Questrial"/>
                          <a:cs typeface="Questrial"/>
                          <a:sym typeface="Questrial"/>
                        </a:rPr>
                        <a:t>endl</a:t>
                      </a:r>
                      <a:r>
                        <a:rPr lang="tr-TR" sz="2400" b="0" u="none" strike="noStrike" cap="none" baseline="0" dirty="0">
                          <a:solidFill>
                            <a:schemeClr val="lt1"/>
                          </a:solidFill>
                          <a:latin typeface="Questrial"/>
                          <a:ea typeface="Questrial"/>
                          <a:cs typeface="Questrial"/>
                          <a:sym typeface="Questrial"/>
                        </a:rPr>
                        <a:t>; </a:t>
                      </a:r>
                    </a:p>
                    <a:p>
                      <a:pPr marL="0" marR="0" lvl="0" indent="0" algn="l" rtl="0">
                        <a:spcBef>
                          <a:spcPts val="0"/>
                        </a:spcBef>
                        <a:buSzPct val="25000"/>
                        <a:buNone/>
                      </a:pPr>
                      <a:r>
                        <a:rPr lang="tr-TR" sz="2400" b="0" u="none" strike="noStrike" cap="none" baseline="0" dirty="0">
                          <a:solidFill>
                            <a:schemeClr val="lt1"/>
                          </a:solidFill>
                          <a:latin typeface="Questrial"/>
                          <a:ea typeface="Questrial"/>
                          <a:cs typeface="Questrial"/>
                          <a:sym typeface="Questrial"/>
                        </a:rPr>
                        <a:t>} </a:t>
                      </a:r>
                    </a:p>
                  </a:txBody>
                  <a:tcPr marL="91450" marR="91450" marT="45725" marB="45725"/>
                </a:tc>
                <a:tc>
                  <a:txBody>
                    <a:bodyPr/>
                    <a:lstStyle/>
                    <a:p>
                      <a:pPr marL="0" marR="0" lvl="0" indent="0" algn="l" rtl="0">
                        <a:spcBef>
                          <a:spcPts val="0"/>
                        </a:spcBef>
                        <a:buNone/>
                      </a:pPr>
                      <a:endParaRPr sz="1800" u="none" strike="noStrike" cap="none" baseline="0"/>
                    </a:p>
                  </a:txBody>
                  <a:tcPr marL="91450" marR="91450" marT="45725" marB="45725"/>
                </a:tc>
              </a:tr>
              <a:tr h="2051887">
                <a:tc>
                  <a:txBody>
                    <a:bodyPr/>
                    <a:lstStyle/>
                    <a:p>
                      <a:pPr marL="0" marR="0" lvl="0" indent="0" algn="l" rtl="0">
                        <a:spcBef>
                          <a:spcPts val="0"/>
                        </a:spcBef>
                        <a:buSzPct val="25000"/>
                        <a:buNone/>
                      </a:pPr>
                      <a:r>
                        <a:rPr lang="tr-TR" sz="2400" u="none" strike="noStrike" cap="none" baseline="0" dirty="0" err="1">
                          <a:solidFill>
                            <a:schemeClr val="dk1"/>
                          </a:solidFill>
                          <a:latin typeface="Questrial"/>
                          <a:ea typeface="Questrial"/>
                          <a:cs typeface="Questrial"/>
                          <a:sym typeface="Questrial"/>
                        </a:rPr>
                        <a:t>for</a:t>
                      </a:r>
                      <a:r>
                        <a:rPr lang="tr-TR" sz="2400" u="none" strike="noStrike" cap="none" baseline="0" dirty="0">
                          <a:solidFill>
                            <a:schemeClr val="dk1"/>
                          </a:solidFill>
                          <a:latin typeface="Questrial"/>
                          <a:ea typeface="Questrial"/>
                          <a:cs typeface="Questrial"/>
                          <a:sym typeface="Questrial"/>
                        </a:rPr>
                        <a:t>(</a:t>
                      </a:r>
                      <a:r>
                        <a:rPr lang="tr-TR" sz="2400" u="none" strike="noStrike" cap="none" baseline="0" dirty="0" err="1">
                          <a:solidFill>
                            <a:schemeClr val="dk1"/>
                          </a:solidFill>
                          <a:latin typeface="Questrial"/>
                          <a:ea typeface="Questrial"/>
                          <a:cs typeface="Questrial"/>
                          <a:sym typeface="Questrial"/>
                        </a:rPr>
                        <a:t>int</a:t>
                      </a:r>
                      <a:r>
                        <a:rPr lang="tr-TR" sz="2400" u="none" strike="noStrike" cap="none" baseline="0" dirty="0">
                          <a:solidFill>
                            <a:schemeClr val="dk1"/>
                          </a:solidFill>
                          <a:latin typeface="Questrial"/>
                          <a:ea typeface="Questrial"/>
                          <a:cs typeface="Questrial"/>
                          <a:sym typeface="Questrial"/>
                        </a:rPr>
                        <a:t> i=0;i&lt;10;i++){   </a:t>
                      </a:r>
                    </a:p>
                    <a:p>
                      <a:pPr marL="0" marR="0" lvl="0" indent="0" algn="l" rtl="0">
                        <a:spcBef>
                          <a:spcPts val="0"/>
                        </a:spcBef>
                        <a:buSzPct val="25000"/>
                        <a:buNone/>
                      </a:pPr>
                      <a:r>
                        <a:rPr lang="tr-TR" sz="2400" u="none" strike="noStrike" cap="none" baseline="0" dirty="0" err="1">
                          <a:solidFill>
                            <a:schemeClr val="dk1"/>
                          </a:solidFill>
                          <a:latin typeface="Questrial"/>
                          <a:ea typeface="Questrial"/>
                          <a:cs typeface="Questrial"/>
                          <a:sym typeface="Questrial"/>
                        </a:rPr>
                        <a:t>Sayi</a:t>
                      </a:r>
                      <a:r>
                        <a:rPr lang="tr-TR" sz="2400" u="none" strike="noStrike" cap="none" baseline="0" dirty="0">
                          <a:solidFill>
                            <a:schemeClr val="dk1"/>
                          </a:solidFill>
                          <a:latin typeface="Questrial"/>
                          <a:ea typeface="Questrial"/>
                          <a:cs typeface="Questrial"/>
                          <a:sym typeface="Questrial"/>
                        </a:rPr>
                        <a:t> *s = </a:t>
                      </a:r>
                      <a:r>
                        <a:rPr lang="tr-TR" sz="2400" u="none" strike="noStrike" cap="none" baseline="0" dirty="0" err="1">
                          <a:solidFill>
                            <a:schemeClr val="dk1"/>
                          </a:solidFill>
                          <a:latin typeface="Questrial"/>
                          <a:ea typeface="Questrial"/>
                          <a:cs typeface="Questrial"/>
                          <a:sym typeface="Questrial"/>
                        </a:rPr>
                        <a:t>new</a:t>
                      </a:r>
                      <a:r>
                        <a:rPr lang="tr-TR" sz="2400" u="none" strike="noStrike" cap="none" baseline="0" dirty="0">
                          <a:solidFill>
                            <a:schemeClr val="dk1"/>
                          </a:solidFill>
                          <a:latin typeface="Questrial"/>
                          <a:ea typeface="Questrial"/>
                          <a:cs typeface="Questrial"/>
                          <a:sym typeface="Questrial"/>
                        </a:rPr>
                        <a:t> </a:t>
                      </a:r>
                      <a:r>
                        <a:rPr lang="tr-TR" sz="2400" u="none" strike="noStrike" cap="none" baseline="0" dirty="0" err="1">
                          <a:solidFill>
                            <a:schemeClr val="dk1"/>
                          </a:solidFill>
                          <a:latin typeface="Questrial"/>
                          <a:ea typeface="Questrial"/>
                          <a:cs typeface="Questrial"/>
                          <a:sym typeface="Questrial"/>
                        </a:rPr>
                        <a:t>Sayi</a:t>
                      </a:r>
                      <a:r>
                        <a:rPr lang="tr-TR" sz="2400" u="none" strike="noStrike" cap="none" baseline="0" dirty="0">
                          <a:solidFill>
                            <a:schemeClr val="dk1"/>
                          </a:solidFill>
                          <a:latin typeface="Questrial"/>
                          <a:ea typeface="Questrial"/>
                          <a:cs typeface="Questrial"/>
                          <a:sym typeface="Questrial"/>
                        </a:rPr>
                        <a:t>(125);   </a:t>
                      </a:r>
                    </a:p>
                    <a:p>
                      <a:pPr marL="0" marR="0" lvl="0" indent="0" algn="l" rtl="0">
                        <a:spcBef>
                          <a:spcPts val="0"/>
                        </a:spcBef>
                        <a:buSzPct val="25000"/>
                        <a:buNone/>
                      </a:pPr>
                      <a:r>
                        <a:rPr lang="tr-TR" sz="2400" u="none" strike="noStrike" cap="none" baseline="0" dirty="0" err="1">
                          <a:solidFill>
                            <a:schemeClr val="dk1"/>
                          </a:solidFill>
                          <a:latin typeface="Questrial"/>
                          <a:ea typeface="Questrial"/>
                          <a:cs typeface="Questrial"/>
                          <a:sym typeface="Questrial"/>
                        </a:rPr>
                        <a:t>cout</a:t>
                      </a:r>
                      <a:r>
                        <a:rPr lang="tr-TR" sz="2400" u="none" strike="noStrike" cap="none" baseline="0" dirty="0">
                          <a:solidFill>
                            <a:schemeClr val="dk1"/>
                          </a:solidFill>
                          <a:latin typeface="Questrial"/>
                          <a:ea typeface="Questrial"/>
                          <a:cs typeface="Questrial"/>
                          <a:sym typeface="Questrial"/>
                        </a:rPr>
                        <a:t>&lt;&lt;s&lt;&lt;</a:t>
                      </a:r>
                      <a:r>
                        <a:rPr lang="tr-TR" sz="2400" u="none" strike="noStrike" cap="none" baseline="0" dirty="0" err="1">
                          <a:solidFill>
                            <a:schemeClr val="dk1"/>
                          </a:solidFill>
                          <a:latin typeface="Questrial"/>
                          <a:ea typeface="Questrial"/>
                          <a:cs typeface="Questrial"/>
                          <a:sym typeface="Questrial"/>
                        </a:rPr>
                        <a:t>endl</a:t>
                      </a:r>
                      <a:r>
                        <a:rPr lang="tr-TR" sz="2400" u="none" strike="noStrike" cap="none" baseline="0" dirty="0">
                          <a:solidFill>
                            <a:schemeClr val="dk1"/>
                          </a:solidFill>
                          <a:latin typeface="Questrial"/>
                          <a:ea typeface="Questrial"/>
                          <a:cs typeface="Questrial"/>
                          <a:sym typeface="Questrial"/>
                        </a:rPr>
                        <a:t>; </a:t>
                      </a:r>
                    </a:p>
                    <a:p>
                      <a:pPr marL="0" marR="0" lvl="0" indent="0" algn="l" rtl="0">
                        <a:spcBef>
                          <a:spcPts val="0"/>
                        </a:spcBef>
                        <a:buSzPct val="25000"/>
                        <a:buNone/>
                      </a:pPr>
                      <a:r>
                        <a:rPr lang="tr-TR" sz="2400" u="none" strike="noStrike" cap="none" baseline="0" dirty="0" err="1">
                          <a:solidFill>
                            <a:schemeClr val="dk1"/>
                          </a:solidFill>
                          <a:latin typeface="Questrial"/>
                          <a:ea typeface="Questrial"/>
                          <a:cs typeface="Questrial"/>
                          <a:sym typeface="Questrial"/>
                        </a:rPr>
                        <a:t>delete</a:t>
                      </a:r>
                      <a:r>
                        <a:rPr lang="tr-TR" sz="2400" u="none" strike="noStrike" cap="none" baseline="0" dirty="0">
                          <a:solidFill>
                            <a:schemeClr val="dk1"/>
                          </a:solidFill>
                          <a:latin typeface="Questrial"/>
                          <a:ea typeface="Questrial"/>
                          <a:cs typeface="Questrial"/>
                          <a:sym typeface="Questrial"/>
                        </a:rPr>
                        <a:t> s; </a:t>
                      </a:r>
                    </a:p>
                    <a:p>
                      <a:pPr marL="0" marR="0" lvl="0" indent="0" algn="l" rtl="0">
                        <a:spcBef>
                          <a:spcPts val="0"/>
                        </a:spcBef>
                        <a:buSzPct val="25000"/>
                        <a:buNone/>
                      </a:pPr>
                      <a:r>
                        <a:rPr lang="tr-TR" sz="2400" u="none" strike="noStrike" cap="none" baseline="0" dirty="0">
                          <a:solidFill>
                            <a:schemeClr val="dk1"/>
                          </a:solidFill>
                          <a:latin typeface="Questrial"/>
                          <a:ea typeface="Questrial"/>
                          <a:cs typeface="Questrial"/>
                          <a:sym typeface="Questrial"/>
                        </a:rPr>
                        <a:t>} </a:t>
                      </a:r>
                    </a:p>
                  </a:txBody>
                  <a:tcPr marL="91450" marR="91450" marT="45725" marB="45725"/>
                </a:tc>
                <a:tc>
                  <a:txBody>
                    <a:bodyPr/>
                    <a:lstStyle/>
                    <a:p>
                      <a:pPr marL="0" marR="0" lvl="0" indent="0" algn="l" rtl="0">
                        <a:spcBef>
                          <a:spcPts val="0"/>
                        </a:spcBef>
                        <a:buNone/>
                      </a:pPr>
                      <a:endParaRPr sz="1800" u="none" strike="noStrike" cap="none" baseline="0" dirty="0"/>
                    </a:p>
                  </a:txBody>
                  <a:tcPr marL="91450" marR="91450" marT="45725" marB="45725"/>
                </a:tc>
              </a:tr>
            </a:tbl>
          </a:graphicData>
        </a:graphic>
      </p:graphicFrame>
      <p:pic>
        <p:nvPicPr>
          <p:cNvPr id="455" name="Shape 455"/>
          <p:cNvPicPr preferRelativeResize="0"/>
          <p:nvPr/>
        </p:nvPicPr>
        <p:blipFill rotWithShape="1">
          <a:blip r:embed="rId3">
            <a:alphaModFix/>
          </a:blip>
          <a:srcRect/>
          <a:stretch/>
        </p:blipFill>
        <p:spPr>
          <a:xfrm>
            <a:off x="7032104" y="620688"/>
            <a:ext cx="1073516" cy="2138113"/>
          </a:xfrm>
          <a:prstGeom prst="rect">
            <a:avLst/>
          </a:prstGeom>
          <a:noFill/>
          <a:ln>
            <a:noFill/>
          </a:ln>
        </p:spPr>
      </p:pic>
      <p:pic>
        <p:nvPicPr>
          <p:cNvPr id="456" name="Shape 456"/>
          <p:cNvPicPr preferRelativeResize="0"/>
          <p:nvPr/>
        </p:nvPicPr>
        <p:blipFill rotWithShape="1">
          <a:blip r:embed="rId4">
            <a:alphaModFix/>
          </a:blip>
          <a:srcRect/>
          <a:stretch/>
        </p:blipFill>
        <p:spPr>
          <a:xfrm>
            <a:off x="7032104" y="2924944"/>
            <a:ext cx="1073516" cy="1909329"/>
          </a:xfrm>
          <a:prstGeom prst="rect">
            <a:avLst/>
          </a:prstGeom>
          <a:noFill/>
          <a:ln>
            <a:noFill/>
          </a:ln>
        </p:spPr>
      </p:pic>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Shape 157"/>
          <p:cNvPicPr preferRelativeResize="0"/>
          <p:nvPr/>
        </p:nvPicPr>
        <p:blipFill rotWithShape="1">
          <a:blip r:embed="rId3">
            <a:alphaModFix/>
          </a:blip>
          <a:srcRect/>
          <a:stretch/>
        </p:blipFill>
        <p:spPr>
          <a:xfrm>
            <a:off x="2233611" y="1147762"/>
            <a:ext cx="7724774" cy="4562475"/>
          </a:xfrm>
          <a:prstGeom prst="rect">
            <a:avLst/>
          </a:prstGeom>
          <a:noFill/>
          <a:ln>
            <a:noFill/>
          </a:ln>
        </p:spPr>
      </p:pic>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SALLANAN GÖSTERICILER (DANGLING POINTERS)</a:t>
            </a:r>
          </a:p>
        </p:txBody>
      </p:sp>
      <p:sp>
        <p:nvSpPr>
          <p:cNvPr id="462" name="Shape 462"/>
          <p:cNvSpPr/>
          <p:nvPr/>
        </p:nvSpPr>
        <p:spPr>
          <a:xfrm>
            <a:off x="763997" y="288530"/>
            <a:ext cx="10327782" cy="120032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tr-TR" sz="2400" b="0" i="0" u="none" strike="noStrike" cap="none" baseline="0">
                <a:solidFill>
                  <a:srgbClr val="000000"/>
                </a:solidFill>
                <a:latin typeface="Calibri"/>
                <a:ea typeface="Calibri"/>
                <a:cs typeface="Calibri"/>
                <a:sym typeface="Calibri"/>
              </a:rPr>
              <a:t>Eğer bir gösterici daha önce belleğe geri döndürülmüş bir adresi tutuyorsa bu göstericiye sallanan gösterici denir. Sallanan göstericiler tehlikeli sonuçlara sebep olabilirler. </a:t>
            </a:r>
          </a:p>
        </p:txBody>
      </p:sp>
      <p:grpSp>
        <p:nvGrpSpPr>
          <p:cNvPr id="463" name="Shape 463"/>
          <p:cNvGrpSpPr/>
          <p:nvPr/>
        </p:nvGrpSpPr>
        <p:grpSpPr>
          <a:xfrm>
            <a:off x="2183794" y="1363942"/>
            <a:ext cx="7034816" cy="3876922"/>
            <a:chOff x="0" y="0"/>
            <a:chExt cx="4887955" cy="2965216"/>
          </a:xfrm>
        </p:grpSpPr>
        <p:sp>
          <p:nvSpPr>
            <p:cNvPr id="464" name="Shape 464"/>
            <p:cNvSpPr/>
            <p:nvPr/>
          </p:nvSpPr>
          <p:spPr>
            <a:xfrm>
              <a:off x="4280407" y="2490342"/>
              <a:ext cx="42142" cy="189937"/>
            </a:xfrm>
            <a:prstGeom prst="rect">
              <a:avLst/>
            </a:prstGeom>
            <a:noFill/>
            <a:ln>
              <a:noFill/>
            </a:ln>
          </p:spPr>
          <p:txBody>
            <a:bodyPr lIns="0" tIns="0" rIns="0" bIns="0" anchor="t" anchorCtr="0">
              <a:noAutofit/>
            </a:bodyPr>
            <a:lstStyle/>
            <a:p>
              <a:pPr marL="6350" marR="33020" lvl="0" indent="-6350" algn="l" rtl="0">
                <a:lnSpc>
                  <a:spcPct val="107000"/>
                </a:lnSpc>
                <a:spcBef>
                  <a:spcPts val="0"/>
                </a:spcBef>
                <a:spcAft>
                  <a:spcPts val="800"/>
                </a:spcAft>
                <a:buSzPct val="25000"/>
                <a:buNone/>
              </a:pPr>
              <a:r>
                <a:rPr lang="tr-TR" sz="1100" b="0" i="0" u="none" strike="noStrike" cap="none" baseline="0">
                  <a:solidFill>
                    <a:srgbClr val="000000"/>
                  </a:solidFill>
                  <a:latin typeface="Calibri"/>
                  <a:ea typeface="Calibri"/>
                  <a:cs typeface="Calibri"/>
                  <a:sym typeface="Calibri"/>
                </a:rPr>
                <a:t> </a:t>
              </a:r>
            </a:p>
          </p:txBody>
        </p:sp>
        <p:sp>
          <p:nvSpPr>
            <p:cNvPr id="465" name="Shape 465"/>
            <p:cNvSpPr/>
            <p:nvPr/>
          </p:nvSpPr>
          <p:spPr>
            <a:xfrm>
              <a:off x="0" y="2775280"/>
              <a:ext cx="3655501" cy="189936"/>
            </a:xfrm>
            <a:prstGeom prst="rect">
              <a:avLst/>
            </a:prstGeom>
            <a:noFill/>
            <a:ln>
              <a:noFill/>
            </a:ln>
          </p:spPr>
          <p:txBody>
            <a:bodyPr lIns="0" tIns="0" rIns="0" bIns="0" anchor="t" anchorCtr="0">
              <a:noAutofit/>
            </a:bodyPr>
            <a:lstStyle/>
            <a:p>
              <a:pPr marL="6350" marR="33020" lvl="0" indent="-6350" algn="l" rtl="0">
                <a:lnSpc>
                  <a:spcPct val="107000"/>
                </a:lnSpc>
                <a:spcBef>
                  <a:spcPts val="0"/>
                </a:spcBef>
                <a:spcAft>
                  <a:spcPts val="800"/>
                </a:spcAft>
                <a:buSzPct val="25000"/>
                <a:buNone/>
              </a:pPr>
              <a:r>
                <a:rPr lang="tr-TR" sz="1100" b="1" i="0" u="none" strike="noStrike" cap="none" baseline="0">
                  <a:solidFill>
                    <a:srgbClr val="000000"/>
                  </a:solidFill>
                  <a:latin typeface="Calibri"/>
                  <a:ea typeface="Calibri"/>
                  <a:cs typeface="Calibri"/>
                  <a:sym typeface="Calibri"/>
                </a:rPr>
                <a:t>                                                                                       </a:t>
              </a:r>
            </a:p>
          </p:txBody>
        </p:sp>
        <p:sp>
          <p:nvSpPr>
            <p:cNvPr id="466" name="Shape 466"/>
            <p:cNvSpPr/>
            <p:nvPr/>
          </p:nvSpPr>
          <p:spPr>
            <a:xfrm>
              <a:off x="2749931" y="2775280"/>
              <a:ext cx="1974227" cy="189936"/>
            </a:xfrm>
            <a:prstGeom prst="rect">
              <a:avLst/>
            </a:prstGeom>
            <a:noFill/>
            <a:ln>
              <a:noFill/>
            </a:ln>
          </p:spPr>
          <p:txBody>
            <a:bodyPr lIns="0" tIns="0" rIns="0" bIns="0" anchor="t" anchorCtr="0">
              <a:noAutofit/>
            </a:bodyPr>
            <a:lstStyle/>
            <a:p>
              <a:pPr marL="6350" marR="33020" lvl="0" indent="-6350" algn="l" rtl="0">
                <a:lnSpc>
                  <a:spcPct val="107000"/>
                </a:lnSpc>
                <a:spcBef>
                  <a:spcPts val="0"/>
                </a:spcBef>
                <a:spcAft>
                  <a:spcPts val="800"/>
                </a:spcAft>
                <a:buSzPct val="25000"/>
                <a:buNone/>
              </a:pPr>
              <a:r>
                <a:rPr lang="tr-TR" sz="1100" b="1" i="0" u="none" strike="noStrike" cap="none" baseline="0">
                  <a:solidFill>
                    <a:srgbClr val="000000"/>
                  </a:solidFill>
                  <a:latin typeface="Calibri"/>
                  <a:ea typeface="Calibri"/>
                  <a:cs typeface="Calibri"/>
                  <a:sym typeface="Calibri"/>
                </a:rPr>
                <a:t>                                               </a:t>
              </a:r>
            </a:p>
          </p:txBody>
        </p:sp>
        <p:sp>
          <p:nvSpPr>
            <p:cNvPr id="467" name="Shape 467"/>
            <p:cNvSpPr/>
            <p:nvPr/>
          </p:nvSpPr>
          <p:spPr>
            <a:xfrm>
              <a:off x="4845812" y="2775280"/>
              <a:ext cx="42142" cy="189936"/>
            </a:xfrm>
            <a:prstGeom prst="rect">
              <a:avLst/>
            </a:prstGeom>
            <a:noFill/>
            <a:ln>
              <a:noFill/>
            </a:ln>
          </p:spPr>
          <p:txBody>
            <a:bodyPr lIns="0" tIns="0" rIns="0" bIns="0" anchor="t" anchorCtr="0">
              <a:noAutofit/>
            </a:bodyPr>
            <a:lstStyle/>
            <a:p>
              <a:pPr marL="6350" marR="33020" lvl="0" indent="-6350" algn="l" rtl="0">
                <a:lnSpc>
                  <a:spcPct val="107000"/>
                </a:lnSpc>
                <a:spcBef>
                  <a:spcPts val="0"/>
                </a:spcBef>
                <a:spcAft>
                  <a:spcPts val="800"/>
                </a:spcAft>
                <a:buSzPct val="25000"/>
                <a:buNone/>
              </a:pPr>
              <a:r>
                <a:rPr lang="tr-TR" sz="1100" b="1" i="0" u="none" strike="noStrike" cap="none" baseline="0">
                  <a:solidFill>
                    <a:srgbClr val="000000"/>
                  </a:solidFill>
                  <a:latin typeface="Calibri"/>
                  <a:ea typeface="Calibri"/>
                  <a:cs typeface="Calibri"/>
                  <a:sym typeface="Calibri"/>
                </a:rPr>
                <a:t> </a:t>
              </a:r>
            </a:p>
          </p:txBody>
        </p:sp>
        <p:pic>
          <p:nvPicPr>
            <p:cNvPr id="468" name="Shape 468"/>
            <p:cNvPicPr preferRelativeResize="0"/>
            <p:nvPr/>
          </p:nvPicPr>
          <p:blipFill rotWithShape="1">
            <a:blip r:embed="rId3">
              <a:alphaModFix/>
            </a:blip>
            <a:srcRect/>
            <a:stretch/>
          </p:blipFill>
          <p:spPr>
            <a:xfrm>
              <a:off x="585216" y="4699"/>
              <a:ext cx="3685920" cy="2579370"/>
            </a:xfrm>
            <a:prstGeom prst="rect">
              <a:avLst/>
            </a:prstGeom>
            <a:noFill/>
            <a:ln>
              <a:noFill/>
            </a:ln>
          </p:spPr>
        </p:pic>
        <p:sp>
          <p:nvSpPr>
            <p:cNvPr id="469" name="Shape 469"/>
            <p:cNvSpPr/>
            <p:nvPr/>
          </p:nvSpPr>
          <p:spPr>
            <a:xfrm>
              <a:off x="580516" y="0"/>
              <a:ext cx="3695445" cy="2588894"/>
            </a:xfrm>
            <a:custGeom>
              <a:avLst/>
              <a:gdLst/>
              <a:ahLst/>
              <a:cxnLst/>
              <a:rect l="0" t="0" r="0" b="0"/>
              <a:pathLst>
                <a:path w="3695446" h="2588895" extrusionOk="0">
                  <a:moveTo>
                    <a:pt x="0" y="2588895"/>
                  </a:moveTo>
                  <a:lnTo>
                    <a:pt x="3695446" y="2588895"/>
                  </a:lnTo>
                  <a:lnTo>
                    <a:pt x="3695446" y="0"/>
                  </a:lnTo>
                  <a:lnTo>
                    <a:pt x="0" y="0"/>
                  </a:lnTo>
                  <a:close/>
                </a:path>
              </a:pathLst>
            </a:custGeom>
            <a:noFill/>
            <a:ln w="9525" cap="flat" cmpd="sng">
              <a:solidFill>
                <a:srgbClr val="858585">
                  <a:alpha val="60000"/>
                </a:srgbClr>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baseline="0">
                <a:solidFill>
                  <a:schemeClr val="lt1"/>
                </a:solidFill>
                <a:latin typeface="Questrial"/>
                <a:ea typeface="Questrial"/>
                <a:cs typeface="Questrial"/>
                <a:sym typeface="Questrial"/>
              </a:endParaRPr>
            </a:p>
          </p:txBody>
        </p:sp>
      </p:gr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684212" y="4487332"/>
            <a:ext cx="8534399" cy="1507067"/>
          </a:xfrm>
          <a:prstGeom prst="rect">
            <a:avLst/>
          </a:prstGeom>
          <a:noFill/>
          <a:ln>
            <a:noFill/>
          </a:ln>
        </p:spPr>
        <p:txBody>
          <a:bodyPr lIns="91425" tIns="45700" rIns="91425" bIns="45700" anchor="ctr" anchorCtr="0">
            <a:noAutofit/>
          </a:bodyPr>
          <a:lstStyle/>
          <a:p>
            <a:pPr marL="0" marR="0" lvl="0" indent="0" algn="l" rtl="0">
              <a:spcBef>
                <a:spcPts val="0"/>
              </a:spcBef>
              <a:buClr>
                <a:schemeClr val="lt1"/>
              </a:buClr>
              <a:buSzPct val="25000"/>
              <a:buFont typeface="Questrial"/>
              <a:buNone/>
            </a:pPr>
            <a:r>
              <a:rPr lang="tr-TR" sz="3600" b="0" i="0" u="none" strike="noStrike" cap="none" baseline="0">
                <a:solidFill>
                  <a:schemeClr val="lt1"/>
                </a:solidFill>
                <a:latin typeface="Questrial"/>
                <a:ea typeface="Questrial"/>
                <a:cs typeface="Questrial"/>
                <a:sym typeface="Questrial"/>
              </a:rPr>
              <a:t>HEAP BELLEK</a:t>
            </a:r>
          </a:p>
        </p:txBody>
      </p:sp>
      <p:pic>
        <p:nvPicPr>
          <p:cNvPr id="475" name="Shape 475"/>
          <p:cNvPicPr preferRelativeResize="0"/>
          <p:nvPr/>
        </p:nvPicPr>
        <p:blipFill rotWithShape="1">
          <a:blip r:embed="rId3">
            <a:alphaModFix/>
          </a:blip>
          <a:srcRect/>
          <a:stretch/>
        </p:blipFill>
        <p:spPr>
          <a:xfrm>
            <a:off x="2139568" y="417356"/>
            <a:ext cx="7629524" cy="4400550"/>
          </a:xfrm>
          <a:prstGeom prst="rect">
            <a:avLst/>
          </a:prstGeom>
          <a:noFill/>
          <a:ln>
            <a:noFill/>
          </a:ln>
        </p:spPr>
      </p:pic>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pic>
        <p:nvPicPr>
          <p:cNvPr id="480" name="Shape 480"/>
          <p:cNvPicPr preferRelativeResize="0"/>
          <p:nvPr/>
        </p:nvPicPr>
        <p:blipFill rotWithShape="1">
          <a:blip r:embed="rId3">
            <a:alphaModFix/>
          </a:blip>
          <a:srcRect/>
          <a:stretch/>
        </p:blipFill>
        <p:spPr>
          <a:xfrm>
            <a:off x="1979809" y="779372"/>
            <a:ext cx="8232379" cy="5299253"/>
          </a:xfrm>
          <a:prstGeom prst="rect">
            <a:avLst/>
          </a:prstGeom>
          <a:noFill/>
          <a:ln>
            <a:noFill/>
          </a:ln>
        </p:spPr>
      </p:pic>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Shape 485"/>
          <p:cNvPicPr preferRelativeResize="0"/>
          <p:nvPr/>
        </p:nvPicPr>
        <p:blipFill rotWithShape="1">
          <a:blip r:embed="rId3">
            <a:alphaModFix/>
          </a:blip>
          <a:srcRect/>
          <a:stretch/>
        </p:blipFill>
        <p:spPr>
          <a:xfrm>
            <a:off x="1732128" y="773906"/>
            <a:ext cx="8727742" cy="5310188"/>
          </a:xfrm>
          <a:prstGeom prst="rect">
            <a:avLst/>
          </a:prstGeom>
          <a:noFill/>
          <a:ln>
            <a:noFill/>
          </a:ln>
        </p:spPr>
      </p:pic>
    </p:spTree>
  </p:cSld>
  <p:clrMapOvr>
    <a:masterClrMapping/>
  </p:clrMapOvr>
  <p:transition spd="slow">
    <p:cut/>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graphicFrame>
        <p:nvGraphicFramePr>
          <p:cNvPr id="490" name="Shape 490"/>
          <p:cNvGraphicFramePr/>
          <p:nvPr/>
        </p:nvGraphicFramePr>
        <p:xfrm>
          <a:off x="1980483" y="462089"/>
          <a:ext cx="8128000" cy="6431290"/>
        </p:xfrm>
        <a:graphic>
          <a:graphicData uri="http://schemas.openxmlformats.org/drawingml/2006/table">
            <a:tbl>
              <a:tblPr firstRow="1" bandRow="1">
                <a:noFill/>
                <a:tableStyleId>{722C98BD-94DB-4B14-BA3E-4E12056A3546}</a:tableStyleId>
              </a:tblPr>
              <a:tblGrid>
                <a:gridCol w="4064000"/>
                <a:gridCol w="4064000"/>
              </a:tblGrid>
              <a:tr h="370850">
                <a:tc>
                  <a:txBody>
                    <a:bodyPr/>
                    <a:lstStyle/>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#include &lt;iostream&gt;</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using namespace std;</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int main(int argc, char *argv[])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int *dizi1=new int[10];</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for(int i=1;i&lt;=10;i++)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dizi1[i]=i;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int *dizi2=new int[20];</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for(int i=1;i&lt;=10;i++)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dizi2[i]=dizi1[i];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delete [] dizi1;</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dizi1=dizi2;</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for(int i=11;i&lt;=20;i++)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dizi1[i]=i;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for(int i=1;i&lt;=20;i++)</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cout&lt;&lt;dizi1[i]&lt;&lt;endl;</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                    return 0;</a:t>
                      </a:r>
                    </a:p>
                    <a:p>
                      <a:pPr marL="0" marR="0" lvl="0" indent="0" algn="l" rtl="0">
                        <a:spcBef>
                          <a:spcPts val="0"/>
                        </a:spcBef>
                        <a:buSzPct val="25000"/>
                        <a:buNone/>
                      </a:pPr>
                      <a:r>
                        <a:rPr lang="tr-TR" sz="1600" b="1" u="none" strike="noStrike" cap="none" baseline="0">
                          <a:solidFill>
                            <a:schemeClr val="lt1"/>
                          </a:solidFill>
                          <a:latin typeface="Questrial"/>
                          <a:ea typeface="Questrial"/>
                          <a:cs typeface="Questrial"/>
                          <a:sym typeface="Questrial"/>
                        </a:rPr>
                        <a:t>}</a:t>
                      </a:r>
                    </a:p>
                  </a:txBody>
                  <a:tcPr marL="91450" marR="91450" marT="45725" marB="45725"/>
                </a:tc>
                <a:tc>
                  <a:txBody>
                    <a:bodyPr/>
                    <a:lstStyle/>
                    <a:p>
                      <a:pPr marL="0" marR="0" lvl="0" indent="0" algn="l" rtl="0">
                        <a:spcBef>
                          <a:spcPts val="0"/>
                        </a:spcBef>
                        <a:buSzPct val="25000"/>
                        <a:buNone/>
                      </a:pPr>
                      <a:r>
                        <a:rPr lang="tr-TR" sz="1300" u="none" strike="noStrike" cap="none" baseline="0"/>
                        <a:t>#include &lt;iostream&gt;</a:t>
                      </a:r>
                    </a:p>
                    <a:p>
                      <a:pPr marL="0" marR="0" lvl="0" indent="0" algn="l" rtl="0">
                        <a:spcBef>
                          <a:spcPts val="0"/>
                        </a:spcBef>
                        <a:buSzPct val="25000"/>
                        <a:buNone/>
                      </a:pPr>
                      <a:r>
                        <a:rPr lang="tr-TR" sz="1300" u="none" strike="noStrike" cap="none" baseline="0"/>
                        <a:t>using namespace std;</a:t>
                      </a:r>
                    </a:p>
                    <a:p>
                      <a:pPr marL="0" marR="0" lvl="0" indent="0" algn="l" rtl="0">
                        <a:spcBef>
                          <a:spcPts val="0"/>
                        </a:spcBef>
                        <a:buNone/>
                      </a:pPr>
                      <a:endParaRPr sz="1300" u="none" strike="noStrike" cap="none" baseline="0"/>
                    </a:p>
                    <a:p>
                      <a:pPr marL="0" marR="0" lvl="0" indent="0" algn="l" rtl="0">
                        <a:spcBef>
                          <a:spcPts val="0"/>
                        </a:spcBef>
                        <a:buSzPct val="25000"/>
                        <a:buNone/>
                      </a:pPr>
                      <a:r>
                        <a:rPr lang="tr-TR" sz="1300" u="none" strike="noStrike" cap="none" baseline="0"/>
                        <a:t>int *degistir(int *deger,int ilkboyut,int genisletilecek)</a:t>
                      </a:r>
                    </a:p>
                    <a:p>
                      <a:pPr marL="0" marR="0" lvl="0" indent="0" algn="l" rtl="0">
                        <a:spcBef>
                          <a:spcPts val="0"/>
                        </a:spcBef>
                        <a:buSzPct val="25000"/>
                        <a:buNone/>
                      </a:pPr>
                      <a:r>
                        <a:rPr lang="tr-TR" sz="1300" u="none" strike="noStrike" cap="none" baseline="0"/>
                        <a:t>{</a:t>
                      </a:r>
                    </a:p>
                    <a:p>
                      <a:pPr marL="0" marR="0" lvl="0" indent="0" algn="l" rtl="0">
                        <a:spcBef>
                          <a:spcPts val="0"/>
                        </a:spcBef>
                        <a:buSzPct val="25000"/>
                        <a:buNone/>
                      </a:pPr>
                      <a:r>
                        <a:rPr lang="tr-TR" sz="1300" u="none" strike="noStrike" cap="none" baseline="0"/>
                        <a:t>	int *yeni=new int[ilkboyut+genisletilecek];</a:t>
                      </a:r>
                    </a:p>
                    <a:p>
                      <a:pPr marL="0" marR="0" lvl="0" indent="0" algn="l" rtl="0">
                        <a:spcBef>
                          <a:spcPts val="0"/>
                        </a:spcBef>
                        <a:buSzPct val="25000"/>
                        <a:buNone/>
                      </a:pPr>
                      <a:r>
                        <a:rPr lang="tr-TR" sz="1300" u="none" strike="noStrike" cap="none" baseline="0"/>
                        <a:t>	for(int i=0;i&lt;ilkboyut;i++)</a:t>
                      </a:r>
                    </a:p>
                    <a:p>
                      <a:pPr marL="0" marR="0" lvl="0" indent="0" algn="l" rtl="0">
                        <a:spcBef>
                          <a:spcPts val="0"/>
                        </a:spcBef>
                        <a:buSzPct val="25000"/>
                        <a:buNone/>
                      </a:pPr>
                      <a:r>
                        <a:rPr lang="tr-TR" sz="1300" u="none" strike="noStrike" cap="none" baseline="0"/>
                        <a:t>	yeni[i]=deger[i];</a:t>
                      </a:r>
                    </a:p>
                    <a:p>
                      <a:pPr marL="0" marR="0" lvl="0" indent="0" algn="l" rtl="0">
                        <a:spcBef>
                          <a:spcPts val="0"/>
                        </a:spcBef>
                        <a:buSzPct val="25000"/>
                        <a:buNone/>
                      </a:pPr>
                      <a:r>
                        <a:rPr lang="tr-TR" sz="1300" u="none" strike="noStrike" cap="none" baseline="0"/>
                        <a:t>	delete[] deger;</a:t>
                      </a:r>
                    </a:p>
                    <a:p>
                      <a:pPr marL="0" marR="0" lvl="0" indent="0" algn="l" rtl="0">
                        <a:spcBef>
                          <a:spcPts val="0"/>
                        </a:spcBef>
                        <a:buSzPct val="25000"/>
                        <a:buNone/>
                      </a:pPr>
                      <a:r>
                        <a:rPr lang="tr-TR" sz="1300" u="none" strike="noStrike" cap="none" baseline="0"/>
                        <a:t>	return yeni;</a:t>
                      </a:r>
                    </a:p>
                    <a:p>
                      <a:pPr marL="0" marR="0" lvl="0" indent="0" algn="l" rtl="0">
                        <a:spcBef>
                          <a:spcPts val="0"/>
                        </a:spcBef>
                        <a:buSzPct val="25000"/>
                        <a:buNone/>
                      </a:pPr>
                      <a:r>
                        <a:rPr lang="tr-TR" sz="1300" u="none" strike="noStrike" cap="none" baseline="0"/>
                        <a:t>}</a:t>
                      </a:r>
                    </a:p>
                    <a:p>
                      <a:pPr marL="0" marR="0" lvl="0" indent="0" algn="l" rtl="0">
                        <a:spcBef>
                          <a:spcPts val="0"/>
                        </a:spcBef>
                        <a:buNone/>
                      </a:pPr>
                      <a:endParaRPr sz="1300" u="none" strike="noStrike" cap="none" baseline="0"/>
                    </a:p>
                    <a:p>
                      <a:pPr marL="0" marR="0" lvl="0" indent="0" algn="l" rtl="0">
                        <a:spcBef>
                          <a:spcPts val="0"/>
                        </a:spcBef>
                        <a:buSzPct val="25000"/>
                        <a:buNone/>
                      </a:pPr>
                      <a:r>
                        <a:rPr lang="tr-TR" sz="1300" u="none" strike="noStrike" cap="none" baseline="0"/>
                        <a:t>int main(int argc, char *argv[]) {</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int *dizi1=new int[10];</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for(int i=1;i&lt;=10;i++)</a:t>
                      </a:r>
                    </a:p>
                    <a:p>
                      <a:pPr marL="0" marR="0" lvl="0" indent="0" algn="l" rtl="0">
                        <a:spcBef>
                          <a:spcPts val="0"/>
                        </a:spcBef>
                        <a:buSzPct val="25000"/>
                        <a:buNone/>
                      </a:pPr>
                      <a:r>
                        <a:rPr lang="tr-TR" sz="1300" u="none" strike="noStrike" cap="none" baseline="0"/>
                        <a:t>	dizi1[i-1]=i;</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dizi1=degistir(dizi1,10,20);</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for(int i=11;i&lt;=20;i++)</a:t>
                      </a:r>
                    </a:p>
                    <a:p>
                      <a:pPr marL="0" marR="0" lvl="0" indent="0" algn="l" rtl="0">
                        <a:spcBef>
                          <a:spcPts val="0"/>
                        </a:spcBef>
                        <a:buSzPct val="25000"/>
                        <a:buNone/>
                      </a:pPr>
                      <a:r>
                        <a:rPr lang="tr-TR" sz="1300" u="none" strike="noStrike" cap="none" baseline="0"/>
                        <a:t>	dizi1[i-1]=i;</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for(int i=0;i&lt;20;i++)</a:t>
                      </a:r>
                    </a:p>
                    <a:p>
                      <a:pPr marL="0" marR="0" lvl="0" indent="0" algn="l" rtl="0">
                        <a:spcBef>
                          <a:spcPts val="0"/>
                        </a:spcBef>
                        <a:buSzPct val="25000"/>
                        <a:buNone/>
                      </a:pPr>
                      <a:r>
                        <a:rPr lang="tr-TR" sz="1300" u="none" strike="noStrike" cap="none" baseline="0"/>
                        <a:t>	cout&lt;&lt;dizi1[i]&lt;&lt;endl;</a:t>
                      </a:r>
                    </a:p>
                    <a:p>
                      <a:pPr marL="0" marR="0" lvl="0" indent="0" algn="l" rtl="0">
                        <a:spcBef>
                          <a:spcPts val="0"/>
                        </a:spcBef>
                        <a:buSzPct val="25000"/>
                        <a:buNone/>
                      </a:pPr>
                      <a:r>
                        <a:rPr lang="tr-TR" sz="1300" u="none" strike="noStrike" cap="none" baseline="0"/>
                        <a:t>	</a:t>
                      </a:r>
                    </a:p>
                    <a:p>
                      <a:pPr marL="0" marR="0" lvl="0" indent="0" algn="l" rtl="0">
                        <a:spcBef>
                          <a:spcPts val="0"/>
                        </a:spcBef>
                        <a:buSzPct val="25000"/>
                        <a:buNone/>
                      </a:pPr>
                      <a:r>
                        <a:rPr lang="tr-TR" sz="1300" u="none" strike="noStrike" cap="none" baseline="0"/>
                        <a:t>	return 0;</a:t>
                      </a:r>
                    </a:p>
                    <a:p>
                      <a:pPr marL="0" marR="0" lvl="0" indent="0" algn="l" rtl="0">
                        <a:spcBef>
                          <a:spcPts val="0"/>
                        </a:spcBef>
                        <a:buSzPct val="25000"/>
                        <a:buNone/>
                      </a:pPr>
                      <a:r>
                        <a:rPr lang="tr-TR" sz="1300" u="none" strike="noStrike" cap="none" baseline="0"/>
                        <a:t>}</a:t>
                      </a:r>
                    </a:p>
                  </a:txBody>
                  <a:tcPr marL="91450" marR="91450" marT="45725" marB="45725"/>
                </a:tc>
              </a:tr>
            </a:tbl>
          </a:graphicData>
        </a:graphic>
      </p:graphicFrame>
    </p:spTree>
  </p:cSld>
  <p:clrMapOvr>
    <a:masterClrMapping/>
  </p:clrMapOvr>
  <p:transition spd="slow">
    <p:cu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aphicFrame>
        <p:nvGraphicFramePr>
          <p:cNvPr id="495" name="Shape 495"/>
          <p:cNvGraphicFramePr/>
          <p:nvPr/>
        </p:nvGraphicFramePr>
        <p:xfrm>
          <a:off x="953038" y="719666"/>
          <a:ext cx="9594750" cy="5852170"/>
        </p:xfrm>
        <a:graphic>
          <a:graphicData uri="http://schemas.openxmlformats.org/drawingml/2006/table">
            <a:tbl>
              <a:tblPr firstRow="1" bandRow="1">
                <a:noFill/>
                <a:tableStyleId>{D1A891D1-F9A4-4DEC-9B0C-9B820E35C536}</a:tableStyleId>
              </a:tblPr>
              <a:tblGrid>
                <a:gridCol w="4649275"/>
                <a:gridCol w="4945475"/>
              </a:tblGrid>
              <a:tr h="370850">
                <a:tc>
                  <a:txBody>
                    <a:bodyPr/>
                    <a:lstStyle/>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class Kisi{  private: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string adi;</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public: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Kisi(string ad):adi(ad){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class Arac{ private: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Kisi *surucu;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float hiz;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public: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Arac(string surucuAdi, float hz)</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surucu = new Kisi(surucuAdi);  	             hiz=hz;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~Arac()</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delete surucu;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None/>
                      </a:pPr>
                      <a:endParaRPr sz="1800" b="0" u="none" strike="noStrike" cap="none" baseline="0">
                        <a:solidFill>
                          <a:schemeClr val="lt1"/>
                        </a:solidFill>
                        <a:latin typeface="Questrial"/>
                        <a:ea typeface="Questrial"/>
                        <a:cs typeface="Questrial"/>
                        <a:sym typeface="Questrial"/>
                      </a:endParaRPr>
                    </a:p>
                  </a:txBody>
                  <a:tcPr marL="91450" marR="91450" marT="45725" marB="45725"/>
                </a:tc>
                <a:tc>
                  <a:txBody>
                    <a:bodyPr/>
                    <a:lstStyle/>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int main()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Arac *a = new Arac("Mehmet",75);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delete a;  	return 0; </a:t>
                      </a:r>
                    </a:p>
                    <a:p>
                      <a:pPr marL="0" marR="0" lvl="0" indent="0" algn="l" rtl="0">
                        <a:spcBef>
                          <a:spcPts val="0"/>
                        </a:spcBef>
                        <a:buSzPct val="25000"/>
                        <a:buNone/>
                      </a:pPr>
                      <a:r>
                        <a:rPr lang="tr-TR" sz="1800" b="0" u="none" strike="noStrike" cap="none" baseline="0">
                          <a:solidFill>
                            <a:schemeClr val="lt1"/>
                          </a:solidFill>
                          <a:latin typeface="Questrial"/>
                          <a:ea typeface="Questrial"/>
                          <a:cs typeface="Questrial"/>
                          <a:sym typeface="Questrial"/>
                        </a:rPr>
                        <a:t>} </a:t>
                      </a:r>
                    </a:p>
                    <a:p>
                      <a:pPr marL="0" marR="0" lvl="0" indent="0" algn="l" rtl="0">
                        <a:spcBef>
                          <a:spcPts val="0"/>
                        </a:spcBef>
                        <a:buNone/>
                      </a:pPr>
                      <a:endParaRPr sz="2000" b="0" u="none" strike="noStrike" cap="none" baseline="0"/>
                    </a:p>
                  </a:txBody>
                  <a:tcPr marL="91450" marR="91450" marT="45725" marB="45725"/>
                </a:tc>
              </a:tr>
            </a:tbl>
          </a:graphicData>
        </a:graphic>
      </p:graphicFrame>
      <p:pic>
        <p:nvPicPr>
          <p:cNvPr id="496" name="Shape 496"/>
          <p:cNvPicPr preferRelativeResize="0"/>
          <p:nvPr/>
        </p:nvPicPr>
        <p:blipFill rotWithShape="1">
          <a:blip r:embed="rId3">
            <a:alphaModFix/>
          </a:blip>
          <a:srcRect/>
          <a:stretch/>
        </p:blipFill>
        <p:spPr>
          <a:xfrm>
            <a:off x="5856667" y="2591336"/>
            <a:ext cx="4536583" cy="2998094"/>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3">
            <a:alphaModFix/>
          </a:blip>
          <a:srcRect/>
          <a:stretch/>
        </p:blipFill>
        <p:spPr>
          <a:xfrm>
            <a:off x="1619250" y="1309687"/>
            <a:ext cx="8953499" cy="4238625"/>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Shape 172"/>
          <p:cNvPicPr preferRelativeResize="0"/>
          <p:nvPr/>
        </p:nvPicPr>
        <p:blipFill rotWithShape="1">
          <a:blip r:embed="rId3">
            <a:alphaModFix/>
          </a:blip>
          <a:srcRect/>
          <a:stretch/>
        </p:blipFill>
        <p:spPr>
          <a:xfrm>
            <a:off x="2533650" y="995362"/>
            <a:ext cx="7124700" cy="4867274"/>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a:stretch/>
        </p:blipFill>
        <p:spPr>
          <a:xfrm>
            <a:off x="1566862" y="1090612"/>
            <a:ext cx="9058274" cy="467677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rotWithShape="1">
          <a:blip r:embed="rId3">
            <a:alphaModFix/>
          </a:blip>
          <a:srcRect/>
          <a:stretch/>
        </p:blipFill>
        <p:spPr>
          <a:xfrm>
            <a:off x="2802732" y="375994"/>
            <a:ext cx="6586536" cy="6106010"/>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name="Dilim">
  <a:themeElements>
    <a:clrScheme name="Dilim">
      <a:dk1>
        <a:srgbClr val="000000"/>
      </a:dk1>
      <a:lt1>
        <a:srgbClr val="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857</Words>
  <Application>Microsoft Office PowerPoint</Application>
  <PresentationFormat>Özel</PresentationFormat>
  <Paragraphs>311</Paragraphs>
  <Slides>55</Slides>
  <Notes>55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55</vt:i4>
      </vt:variant>
    </vt:vector>
  </HeadingPairs>
  <TitlesOfParts>
    <vt:vector size="61" baseType="lpstr">
      <vt:lpstr>Arial</vt:lpstr>
      <vt:lpstr>Century Gothic</vt:lpstr>
      <vt:lpstr>Noto Symbol</vt:lpstr>
      <vt:lpstr>Questrial</vt:lpstr>
      <vt:lpstr>Calibri</vt:lpstr>
      <vt:lpstr>Dilim</vt:lpstr>
      <vt:lpstr>VERI YAPILARI</vt:lpstr>
      <vt:lpstr>KATKI PAYLARI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BELLEK YÖNETIMI</vt:lpstr>
      <vt:lpstr>BELLEK YÖNETIMI</vt:lpstr>
      <vt:lpstr>PowerPoint Sunusu</vt:lpstr>
      <vt:lpstr>PowerPoint Sunusu</vt:lpstr>
      <vt:lpstr>PowerPoint Sunusu</vt:lpstr>
      <vt:lpstr>PowerPoint Sunusu</vt:lpstr>
      <vt:lpstr>PowerPoint Sunusu</vt:lpstr>
      <vt:lpstr>PowerPoint Sunusu</vt:lpstr>
      <vt:lpstr>GÖSTERICI GÖSTERICISI</vt:lpstr>
      <vt:lpstr>FONKSIYON GÖSTERICISI</vt:lpstr>
      <vt:lpstr>FONKSIYON GÖSTERICISI</vt:lpstr>
      <vt:lpstr>FONKSIYON GÖSTERICISI</vt:lpstr>
      <vt:lpstr>VOID GÖSTERICISI</vt:lpstr>
      <vt:lpstr>VOID GÖSTERICISI</vt:lpstr>
      <vt:lpstr>STATIK BELLEK BÖLGESI </vt:lpstr>
      <vt:lpstr>PowerPoint Sunusu</vt:lpstr>
      <vt:lpstr>STACK (YIĞIN) BELLEK</vt:lpstr>
      <vt:lpstr>PowerPoint Sunusu</vt:lpstr>
      <vt:lpstr>PowerPoint Sunusu</vt:lpstr>
      <vt:lpstr>HEAP BELLEK</vt:lpstr>
      <vt:lpstr>NEW OPERATÖRÜ</vt:lpstr>
      <vt:lpstr>NEW OPERATÖRÜ</vt:lpstr>
      <vt:lpstr>NEW OPERATÖRÜ</vt:lpstr>
      <vt:lpstr>SALLANAN GÖSTERICILER (DANGLING POINTERS)</vt:lpstr>
      <vt:lpstr>HEAP BELLEK</vt:lpstr>
      <vt:lpstr>PowerPoint Sunusu</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VERI YAPILARI</dc:title>
  <cp:lastModifiedBy>Admin</cp:lastModifiedBy>
  <cp:revision>3</cp:revision>
  <dcterms:modified xsi:type="dcterms:W3CDTF">2016-09-18T10:38:52Z</dcterms:modified>
</cp:coreProperties>
</file>